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Nunito Sans Black" pitchFamily="2" charset="0"/>
      <p:regular r:id="rId16"/>
      <p:bold r:id="rId17"/>
    </p:embeddedFont>
    <p:embeddedFont>
      <p:font typeface="Roboto" panose="02000000000000000000" pitchFamily="2" charset="0"/>
      <p:regular r:id="rId18"/>
    </p:embeddedFont>
    <p:embeddedFont>
      <p:font typeface="Roboto Bold" panose="020000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11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04794" y="-2600035"/>
            <a:ext cx="6326406" cy="1536353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1007073" y="631857"/>
            <a:ext cx="6591021" cy="9023285"/>
            <a:chOff x="0" y="0"/>
            <a:chExt cx="8788027" cy="1203104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 rot="518332">
              <a:off x="2414562" y="314366"/>
              <a:ext cx="4921287" cy="9737611"/>
              <a:chOff x="0" y="0"/>
              <a:chExt cx="2620010" cy="51841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61032" t="-15987" r="-60095" b="-11565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56000"/>
            </a:blip>
            <a:srcRect/>
            <a:stretch>
              <a:fillRect/>
            </a:stretch>
          </p:blipFill>
          <p:spPr>
            <a:xfrm>
              <a:off x="0" y="10295412"/>
              <a:ext cx="8788027" cy="173563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028700" y="2350969"/>
            <a:ext cx="11482627" cy="425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90"/>
              </a:lnSpc>
            </a:pPr>
            <a:r>
              <a:rPr lang="en-US" sz="12100">
                <a:solidFill>
                  <a:srgbClr val="FFFFFF"/>
                </a:solidFill>
                <a:latin typeface="Nunito Sans Black"/>
              </a:rPr>
              <a:t>Система за Контрол на клиентите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58433" y="8191500"/>
            <a:ext cx="452973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Presented by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Ivaylo Rumenov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724900"/>
            <a:ext cx="388371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16.05.23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52500"/>
            <a:ext cx="776742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/>
              </a:rPr>
              <a:t>Ticket System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45425" y="1717592"/>
            <a:ext cx="9541210" cy="6851816"/>
            <a:chOff x="0" y="0"/>
            <a:chExt cx="12721613" cy="9135755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12721613" cy="9135755"/>
              <a:chOff x="0" y="0"/>
              <a:chExt cx="24130000" cy="1732844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0"/>
                <a:ext cx="24104600" cy="4775200"/>
              </a:xfrm>
              <a:custGeom>
                <a:avLst/>
                <a:gdLst/>
                <a:ahLst/>
                <a:cxnLst/>
                <a:rect l="l" t="t" r="r" b="b"/>
                <a:pathLst>
                  <a:path w="24104600" h="47752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2146300" y="0"/>
                    </a:moveTo>
                    <a:cubicBezTo>
                      <a:pt x="2032000" y="0"/>
                      <a:pt x="1930400" y="88900"/>
                      <a:pt x="1930400" y="215900"/>
                    </a:cubicBezTo>
                    <a:lnTo>
                      <a:pt x="1930400" y="279400"/>
                    </a:lnTo>
                    <a:cubicBezTo>
                      <a:pt x="1930400" y="393700"/>
                      <a:pt x="2032000" y="495300"/>
                      <a:pt x="2146300" y="495300"/>
                    </a:cubicBezTo>
                    <a:cubicBezTo>
                      <a:pt x="2260600" y="495300"/>
                      <a:pt x="2362200" y="393700"/>
                      <a:pt x="2362200" y="279400"/>
                    </a:cubicBezTo>
                    <a:lnTo>
                      <a:pt x="2362200" y="215900"/>
                    </a:lnTo>
                    <a:cubicBezTo>
                      <a:pt x="2362200" y="88900"/>
                      <a:pt x="2260600" y="0"/>
                      <a:pt x="2146300" y="0"/>
                    </a:cubicBezTo>
                    <a:moveTo>
                      <a:pt x="1930400" y="965200"/>
                    </a:moveTo>
                    <a:cubicBezTo>
                      <a:pt x="1930400" y="965200"/>
                      <a:pt x="1917700" y="952500"/>
                      <a:pt x="1917700" y="965200"/>
                    </a:cubicBezTo>
                    <a:lnTo>
                      <a:pt x="1765300" y="1320800"/>
                    </a:lnTo>
                    <a:cubicBezTo>
                      <a:pt x="1739900" y="1371600"/>
                      <a:pt x="1689100" y="1409700"/>
                      <a:pt x="1625600" y="1409700"/>
                    </a:cubicBezTo>
                    <a:lnTo>
                      <a:pt x="1562100" y="1409700"/>
                    </a:lnTo>
                    <a:cubicBezTo>
                      <a:pt x="1549400" y="1409700"/>
                      <a:pt x="1536700" y="1409700"/>
                      <a:pt x="1536700" y="1397000"/>
                    </a:cubicBezTo>
                    <a:cubicBezTo>
                      <a:pt x="1524000" y="1384300"/>
                      <a:pt x="1524000" y="1371600"/>
                      <a:pt x="1536700" y="1358900"/>
                    </a:cubicBezTo>
                    <a:lnTo>
                      <a:pt x="1727200" y="914400"/>
                    </a:lnTo>
                    <a:lnTo>
                      <a:pt x="1790700" y="736600"/>
                    </a:lnTo>
                    <a:cubicBezTo>
                      <a:pt x="1841500" y="635000"/>
                      <a:pt x="1943100" y="558800"/>
                      <a:pt x="2057400" y="558800"/>
                    </a:cubicBezTo>
                    <a:lnTo>
                      <a:pt x="2235200" y="558800"/>
                    </a:lnTo>
                    <a:cubicBezTo>
                      <a:pt x="2349500" y="558800"/>
                      <a:pt x="2451100" y="635000"/>
                      <a:pt x="2501900" y="736600"/>
                    </a:cubicBezTo>
                    <a:lnTo>
                      <a:pt x="2565400" y="914400"/>
                    </a:lnTo>
                    <a:lnTo>
                      <a:pt x="2755900" y="1358900"/>
                    </a:lnTo>
                    <a:cubicBezTo>
                      <a:pt x="2768600" y="1371600"/>
                      <a:pt x="2768600" y="1384300"/>
                      <a:pt x="2755900" y="1397000"/>
                    </a:cubicBezTo>
                    <a:cubicBezTo>
                      <a:pt x="2755900" y="1409700"/>
                      <a:pt x="2743200" y="1409700"/>
                      <a:pt x="2730500" y="1409700"/>
                    </a:cubicBezTo>
                    <a:lnTo>
                      <a:pt x="2667000" y="1409700"/>
                    </a:lnTo>
                    <a:cubicBezTo>
                      <a:pt x="2603500" y="1409700"/>
                      <a:pt x="2552700" y="1371600"/>
                      <a:pt x="2527300" y="1320800"/>
                    </a:cubicBezTo>
                    <a:lnTo>
                      <a:pt x="2374900" y="965200"/>
                    </a:lnTo>
                    <a:cubicBezTo>
                      <a:pt x="2374900" y="952500"/>
                      <a:pt x="2362200" y="965200"/>
                      <a:pt x="2362200" y="965200"/>
                    </a:cubicBezTo>
                    <a:lnTo>
                      <a:pt x="2425700" y="1409700"/>
                    </a:lnTo>
                    <a:lnTo>
                      <a:pt x="2501900" y="2222500"/>
                    </a:lnTo>
                    <a:cubicBezTo>
                      <a:pt x="2501900" y="2235200"/>
                      <a:pt x="2489200" y="2235200"/>
                      <a:pt x="2489200" y="2247900"/>
                    </a:cubicBezTo>
                    <a:cubicBezTo>
                      <a:pt x="2476500" y="2247900"/>
                      <a:pt x="2476500" y="2260600"/>
                      <a:pt x="2463800" y="2260600"/>
                    </a:cubicBezTo>
                    <a:lnTo>
                      <a:pt x="2413000" y="2260600"/>
                    </a:lnTo>
                    <a:cubicBezTo>
                      <a:pt x="2336800" y="2260600"/>
                      <a:pt x="2273300" y="2209800"/>
                      <a:pt x="2273300" y="2133600"/>
                    </a:cubicBezTo>
                    <a:lnTo>
                      <a:pt x="2159000" y="1447800"/>
                    </a:lnTo>
                    <a:cubicBezTo>
                      <a:pt x="2146300" y="1447800"/>
                      <a:pt x="2146300" y="1447800"/>
                      <a:pt x="2133600" y="1447800"/>
                    </a:cubicBezTo>
                    <a:lnTo>
                      <a:pt x="2019300" y="2133600"/>
                    </a:lnTo>
                    <a:cubicBezTo>
                      <a:pt x="2019300" y="2209800"/>
                      <a:pt x="1955800" y="2260600"/>
                      <a:pt x="1879600" y="2260600"/>
                    </a:cubicBezTo>
                    <a:lnTo>
                      <a:pt x="1828800" y="2260600"/>
                    </a:lnTo>
                    <a:cubicBezTo>
                      <a:pt x="1816100" y="2260600"/>
                      <a:pt x="1816100" y="2247900"/>
                      <a:pt x="1803400" y="2247900"/>
                    </a:cubicBezTo>
                    <a:cubicBezTo>
                      <a:pt x="1803400" y="2235200"/>
                      <a:pt x="1790700" y="2235200"/>
                      <a:pt x="1790700" y="2222500"/>
                    </a:cubicBezTo>
                    <a:lnTo>
                      <a:pt x="1866900" y="1409700"/>
                    </a:lnTo>
                    <a:lnTo>
                      <a:pt x="1930400" y="965200"/>
                    </a:lnTo>
                    <a:moveTo>
                      <a:pt x="3670300" y="0"/>
                    </a:moveTo>
                    <a:cubicBezTo>
                      <a:pt x="3556000" y="0"/>
                      <a:pt x="3454400" y="88900"/>
                      <a:pt x="3454400" y="215900"/>
                    </a:cubicBezTo>
                    <a:lnTo>
                      <a:pt x="3454400" y="279400"/>
                    </a:lnTo>
                    <a:cubicBezTo>
                      <a:pt x="3454400" y="393700"/>
                      <a:pt x="3556000" y="495300"/>
                      <a:pt x="3670300" y="495300"/>
                    </a:cubicBezTo>
                    <a:cubicBezTo>
                      <a:pt x="3784600" y="495300"/>
                      <a:pt x="3886200" y="393700"/>
                      <a:pt x="3886200" y="279400"/>
                    </a:cubicBezTo>
                    <a:lnTo>
                      <a:pt x="3886200" y="215900"/>
                    </a:lnTo>
                    <a:cubicBezTo>
                      <a:pt x="3886200" y="88900"/>
                      <a:pt x="3784600" y="0"/>
                      <a:pt x="3670300" y="0"/>
                    </a:cubicBezTo>
                    <a:moveTo>
                      <a:pt x="3454400" y="965200"/>
                    </a:moveTo>
                    <a:cubicBezTo>
                      <a:pt x="3454400" y="965200"/>
                      <a:pt x="3441700" y="952500"/>
                      <a:pt x="3441700" y="965200"/>
                    </a:cubicBezTo>
                    <a:lnTo>
                      <a:pt x="3289300" y="1320800"/>
                    </a:lnTo>
                    <a:cubicBezTo>
                      <a:pt x="3263900" y="1371600"/>
                      <a:pt x="3213100" y="1409700"/>
                      <a:pt x="3149600" y="1409700"/>
                    </a:cubicBezTo>
                    <a:lnTo>
                      <a:pt x="3086100" y="1409700"/>
                    </a:lnTo>
                    <a:cubicBezTo>
                      <a:pt x="3073400" y="1409700"/>
                      <a:pt x="3060700" y="1409700"/>
                      <a:pt x="3060700" y="1397000"/>
                    </a:cubicBezTo>
                    <a:cubicBezTo>
                      <a:pt x="3048000" y="1384300"/>
                      <a:pt x="3048000" y="1371600"/>
                      <a:pt x="3060700" y="1358900"/>
                    </a:cubicBezTo>
                    <a:lnTo>
                      <a:pt x="3251200" y="914400"/>
                    </a:lnTo>
                    <a:lnTo>
                      <a:pt x="3314700" y="736600"/>
                    </a:lnTo>
                    <a:cubicBezTo>
                      <a:pt x="3365500" y="635000"/>
                      <a:pt x="3467100" y="558800"/>
                      <a:pt x="3581400" y="558800"/>
                    </a:cubicBezTo>
                    <a:lnTo>
                      <a:pt x="3759200" y="558800"/>
                    </a:lnTo>
                    <a:cubicBezTo>
                      <a:pt x="3873500" y="558800"/>
                      <a:pt x="3975100" y="635000"/>
                      <a:pt x="4025900" y="736600"/>
                    </a:cubicBezTo>
                    <a:lnTo>
                      <a:pt x="4089400" y="914400"/>
                    </a:lnTo>
                    <a:lnTo>
                      <a:pt x="4279900" y="1358900"/>
                    </a:lnTo>
                    <a:cubicBezTo>
                      <a:pt x="4292600" y="1371600"/>
                      <a:pt x="4292600" y="1384300"/>
                      <a:pt x="4279900" y="1397000"/>
                    </a:cubicBezTo>
                    <a:cubicBezTo>
                      <a:pt x="4279900" y="1409700"/>
                      <a:pt x="4267200" y="1409700"/>
                      <a:pt x="4254500" y="1409700"/>
                    </a:cubicBezTo>
                    <a:lnTo>
                      <a:pt x="4191000" y="1409700"/>
                    </a:lnTo>
                    <a:cubicBezTo>
                      <a:pt x="4127500" y="1409700"/>
                      <a:pt x="4076700" y="1371600"/>
                      <a:pt x="4051300" y="1320800"/>
                    </a:cubicBezTo>
                    <a:lnTo>
                      <a:pt x="3898900" y="965200"/>
                    </a:lnTo>
                    <a:cubicBezTo>
                      <a:pt x="3898900" y="952500"/>
                      <a:pt x="3886200" y="965200"/>
                      <a:pt x="3886200" y="965200"/>
                    </a:cubicBezTo>
                    <a:lnTo>
                      <a:pt x="3949700" y="1409700"/>
                    </a:lnTo>
                    <a:lnTo>
                      <a:pt x="4025900" y="2222500"/>
                    </a:lnTo>
                    <a:cubicBezTo>
                      <a:pt x="4025900" y="2235200"/>
                      <a:pt x="4013200" y="2235200"/>
                      <a:pt x="4013200" y="2247900"/>
                    </a:cubicBezTo>
                    <a:cubicBezTo>
                      <a:pt x="4000500" y="2247900"/>
                      <a:pt x="4000500" y="2260600"/>
                      <a:pt x="3987800" y="2260600"/>
                    </a:cubicBezTo>
                    <a:lnTo>
                      <a:pt x="3937000" y="2260600"/>
                    </a:lnTo>
                    <a:cubicBezTo>
                      <a:pt x="3860800" y="2260600"/>
                      <a:pt x="3797300" y="2209800"/>
                      <a:pt x="3797300" y="2133600"/>
                    </a:cubicBezTo>
                    <a:lnTo>
                      <a:pt x="3683000" y="1447800"/>
                    </a:lnTo>
                    <a:cubicBezTo>
                      <a:pt x="3670300" y="1447800"/>
                      <a:pt x="3670300" y="1447800"/>
                      <a:pt x="3657600" y="1447800"/>
                    </a:cubicBezTo>
                    <a:lnTo>
                      <a:pt x="3543300" y="2133600"/>
                    </a:lnTo>
                    <a:cubicBezTo>
                      <a:pt x="3543300" y="2209800"/>
                      <a:pt x="3479800" y="2260600"/>
                      <a:pt x="3403600" y="2260600"/>
                    </a:cubicBezTo>
                    <a:lnTo>
                      <a:pt x="3352800" y="2260600"/>
                    </a:lnTo>
                    <a:cubicBezTo>
                      <a:pt x="3340100" y="2260600"/>
                      <a:pt x="3340100" y="2247900"/>
                      <a:pt x="3327400" y="2247900"/>
                    </a:cubicBezTo>
                    <a:cubicBezTo>
                      <a:pt x="3327400" y="2235200"/>
                      <a:pt x="3314700" y="2235200"/>
                      <a:pt x="3314700" y="2222500"/>
                    </a:cubicBezTo>
                    <a:lnTo>
                      <a:pt x="3390900" y="1409700"/>
                    </a:lnTo>
                    <a:lnTo>
                      <a:pt x="3454400" y="965200"/>
                    </a:lnTo>
                    <a:moveTo>
                      <a:pt x="5194300" y="0"/>
                    </a:moveTo>
                    <a:cubicBezTo>
                      <a:pt x="5080000" y="0"/>
                      <a:pt x="4978400" y="88900"/>
                      <a:pt x="4978400" y="215900"/>
                    </a:cubicBezTo>
                    <a:lnTo>
                      <a:pt x="4978400" y="279400"/>
                    </a:lnTo>
                    <a:cubicBezTo>
                      <a:pt x="4978400" y="393700"/>
                      <a:pt x="5080000" y="495300"/>
                      <a:pt x="5194300" y="495300"/>
                    </a:cubicBezTo>
                    <a:cubicBezTo>
                      <a:pt x="5308600" y="495300"/>
                      <a:pt x="5410200" y="393700"/>
                      <a:pt x="5410200" y="279400"/>
                    </a:cubicBezTo>
                    <a:lnTo>
                      <a:pt x="5410200" y="215900"/>
                    </a:lnTo>
                    <a:cubicBezTo>
                      <a:pt x="5410200" y="88900"/>
                      <a:pt x="5308600" y="0"/>
                      <a:pt x="5194300" y="0"/>
                    </a:cubicBezTo>
                    <a:moveTo>
                      <a:pt x="4978400" y="965200"/>
                    </a:moveTo>
                    <a:cubicBezTo>
                      <a:pt x="4978400" y="965200"/>
                      <a:pt x="4965700" y="952500"/>
                      <a:pt x="4965700" y="965200"/>
                    </a:cubicBezTo>
                    <a:lnTo>
                      <a:pt x="4813300" y="1320800"/>
                    </a:lnTo>
                    <a:cubicBezTo>
                      <a:pt x="4787900" y="1371600"/>
                      <a:pt x="4737100" y="1409700"/>
                      <a:pt x="4673600" y="1409700"/>
                    </a:cubicBezTo>
                    <a:lnTo>
                      <a:pt x="4610100" y="1409700"/>
                    </a:lnTo>
                    <a:cubicBezTo>
                      <a:pt x="4597400" y="1409700"/>
                      <a:pt x="4584700" y="1409700"/>
                      <a:pt x="4584700" y="1397000"/>
                    </a:cubicBezTo>
                    <a:cubicBezTo>
                      <a:pt x="4572000" y="1384300"/>
                      <a:pt x="4572000" y="1371600"/>
                      <a:pt x="4584700" y="1358900"/>
                    </a:cubicBezTo>
                    <a:lnTo>
                      <a:pt x="4775200" y="914400"/>
                    </a:lnTo>
                    <a:lnTo>
                      <a:pt x="4838700" y="736600"/>
                    </a:lnTo>
                    <a:cubicBezTo>
                      <a:pt x="4889500" y="635000"/>
                      <a:pt x="4991100" y="558800"/>
                      <a:pt x="5105400" y="558800"/>
                    </a:cubicBezTo>
                    <a:lnTo>
                      <a:pt x="5283200" y="558800"/>
                    </a:lnTo>
                    <a:cubicBezTo>
                      <a:pt x="5397500" y="558800"/>
                      <a:pt x="5499100" y="635000"/>
                      <a:pt x="5549900" y="736600"/>
                    </a:cubicBezTo>
                    <a:lnTo>
                      <a:pt x="5613400" y="914400"/>
                    </a:lnTo>
                    <a:lnTo>
                      <a:pt x="5803900" y="1358900"/>
                    </a:lnTo>
                    <a:cubicBezTo>
                      <a:pt x="5816600" y="1371600"/>
                      <a:pt x="5816600" y="1384300"/>
                      <a:pt x="5803900" y="1397000"/>
                    </a:cubicBezTo>
                    <a:cubicBezTo>
                      <a:pt x="5803900" y="1409700"/>
                      <a:pt x="5791200" y="1409700"/>
                      <a:pt x="5778500" y="1409700"/>
                    </a:cubicBezTo>
                    <a:lnTo>
                      <a:pt x="5715000" y="1409700"/>
                    </a:lnTo>
                    <a:cubicBezTo>
                      <a:pt x="5651500" y="1409700"/>
                      <a:pt x="5600700" y="1371600"/>
                      <a:pt x="5575300" y="1320800"/>
                    </a:cubicBezTo>
                    <a:lnTo>
                      <a:pt x="5422900" y="965200"/>
                    </a:lnTo>
                    <a:cubicBezTo>
                      <a:pt x="5422900" y="952500"/>
                      <a:pt x="5410200" y="965200"/>
                      <a:pt x="5410200" y="965200"/>
                    </a:cubicBezTo>
                    <a:lnTo>
                      <a:pt x="5473700" y="1409700"/>
                    </a:lnTo>
                    <a:lnTo>
                      <a:pt x="5549900" y="2222500"/>
                    </a:lnTo>
                    <a:cubicBezTo>
                      <a:pt x="5549900" y="2235200"/>
                      <a:pt x="5537200" y="2235200"/>
                      <a:pt x="5537200" y="2247900"/>
                    </a:cubicBezTo>
                    <a:cubicBezTo>
                      <a:pt x="5524500" y="2247900"/>
                      <a:pt x="5524500" y="2260600"/>
                      <a:pt x="5511800" y="2260600"/>
                    </a:cubicBezTo>
                    <a:lnTo>
                      <a:pt x="5461000" y="2260600"/>
                    </a:lnTo>
                    <a:cubicBezTo>
                      <a:pt x="5384800" y="2260600"/>
                      <a:pt x="5321300" y="2209800"/>
                      <a:pt x="5321300" y="2133600"/>
                    </a:cubicBezTo>
                    <a:lnTo>
                      <a:pt x="5207000" y="1447800"/>
                    </a:lnTo>
                    <a:cubicBezTo>
                      <a:pt x="5194300" y="1447800"/>
                      <a:pt x="5194300" y="1447800"/>
                      <a:pt x="5181600" y="1447800"/>
                    </a:cubicBezTo>
                    <a:lnTo>
                      <a:pt x="5067300" y="2133600"/>
                    </a:lnTo>
                    <a:cubicBezTo>
                      <a:pt x="5067300" y="2209800"/>
                      <a:pt x="5003800" y="2260600"/>
                      <a:pt x="4927600" y="2260600"/>
                    </a:cubicBezTo>
                    <a:lnTo>
                      <a:pt x="4876800" y="2260600"/>
                    </a:lnTo>
                    <a:cubicBezTo>
                      <a:pt x="4864100" y="2260600"/>
                      <a:pt x="4864100" y="2247900"/>
                      <a:pt x="4851400" y="2247900"/>
                    </a:cubicBezTo>
                    <a:cubicBezTo>
                      <a:pt x="4851400" y="2235200"/>
                      <a:pt x="4838700" y="2235200"/>
                      <a:pt x="4838700" y="2222500"/>
                    </a:cubicBezTo>
                    <a:lnTo>
                      <a:pt x="4914900" y="1409700"/>
                    </a:lnTo>
                    <a:lnTo>
                      <a:pt x="4978400" y="965200"/>
                    </a:lnTo>
                    <a:moveTo>
                      <a:pt x="6718300" y="0"/>
                    </a:moveTo>
                    <a:cubicBezTo>
                      <a:pt x="6604000" y="0"/>
                      <a:pt x="6502400" y="88900"/>
                      <a:pt x="6502400" y="215900"/>
                    </a:cubicBezTo>
                    <a:lnTo>
                      <a:pt x="6502400" y="279400"/>
                    </a:lnTo>
                    <a:cubicBezTo>
                      <a:pt x="6502400" y="393700"/>
                      <a:pt x="6604000" y="495300"/>
                      <a:pt x="6718300" y="495300"/>
                    </a:cubicBezTo>
                    <a:cubicBezTo>
                      <a:pt x="6832600" y="495300"/>
                      <a:pt x="6934200" y="393700"/>
                      <a:pt x="6934200" y="279400"/>
                    </a:cubicBezTo>
                    <a:lnTo>
                      <a:pt x="6934200" y="215900"/>
                    </a:lnTo>
                    <a:cubicBezTo>
                      <a:pt x="6934200" y="88900"/>
                      <a:pt x="6832600" y="0"/>
                      <a:pt x="6718300" y="0"/>
                    </a:cubicBezTo>
                    <a:moveTo>
                      <a:pt x="6502400" y="965200"/>
                    </a:moveTo>
                    <a:cubicBezTo>
                      <a:pt x="6502400" y="965200"/>
                      <a:pt x="6489700" y="952500"/>
                      <a:pt x="6489700" y="965200"/>
                    </a:cubicBezTo>
                    <a:lnTo>
                      <a:pt x="6337300" y="1320800"/>
                    </a:lnTo>
                    <a:cubicBezTo>
                      <a:pt x="6311900" y="1371600"/>
                      <a:pt x="6261100" y="1409700"/>
                      <a:pt x="6197600" y="1409700"/>
                    </a:cubicBezTo>
                    <a:lnTo>
                      <a:pt x="6134100" y="1409700"/>
                    </a:lnTo>
                    <a:cubicBezTo>
                      <a:pt x="6121400" y="1409700"/>
                      <a:pt x="6108700" y="1409700"/>
                      <a:pt x="6108700" y="1397000"/>
                    </a:cubicBezTo>
                    <a:cubicBezTo>
                      <a:pt x="6096000" y="1384300"/>
                      <a:pt x="6096000" y="1371600"/>
                      <a:pt x="6108700" y="1358900"/>
                    </a:cubicBezTo>
                    <a:lnTo>
                      <a:pt x="6299200" y="914400"/>
                    </a:lnTo>
                    <a:lnTo>
                      <a:pt x="6362700" y="736600"/>
                    </a:lnTo>
                    <a:cubicBezTo>
                      <a:pt x="6413500" y="635000"/>
                      <a:pt x="6515100" y="558800"/>
                      <a:pt x="6629400" y="558800"/>
                    </a:cubicBezTo>
                    <a:lnTo>
                      <a:pt x="6807200" y="558800"/>
                    </a:lnTo>
                    <a:cubicBezTo>
                      <a:pt x="6921500" y="558800"/>
                      <a:pt x="7023100" y="635000"/>
                      <a:pt x="7073900" y="736600"/>
                    </a:cubicBezTo>
                    <a:lnTo>
                      <a:pt x="7137400" y="914400"/>
                    </a:lnTo>
                    <a:lnTo>
                      <a:pt x="7327900" y="1358900"/>
                    </a:lnTo>
                    <a:cubicBezTo>
                      <a:pt x="7340600" y="1371600"/>
                      <a:pt x="7340600" y="1384300"/>
                      <a:pt x="7327900" y="1397000"/>
                    </a:cubicBezTo>
                    <a:cubicBezTo>
                      <a:pt x="7327900" y="1409700"/>
                      <a:pt x="7315200" y="1409700"/>
                      <a:pt x="7302500" y="1409700"/>
                    </a:cubicBezTo>
                    <a:lnTo>
                      <a:pt x="7239000" y="1409700"/>
                    </a:lnTo>
                    <a:cubicBezTo>
                      <a:pt x="7175500" y="1409700"/>
                      <a:pt x="7124700" y="1371600"/>
                      <a:pt x="7099300" y="1320800"/>
                    </a:cubicBezTo>
                    <a:lnTo>
                      <a:pt x="6946900" y="965200"/>
                    </a:lnTo>
                    <a:cubicBezTo>
                      <a:pt x="6946900" y="952500"/>
                      <a:pt x="6934200" y="965200"/>
                      <a:pt x="6934200" y="965200"/>
                    </a:cubicBezTo>
                    <a:lnTo>
                      <a:pt x="6997700" y="1409700"/>
                    </a:lnTo>
                    <a:lnTo>
                      <a:pt x="7073900" y="2222500"/>
                    </a:lnTo>
                    <a:cubicBezTo>
                      <a:pt x="7073900" y="2235200"/>
                      <a:pt x="7061200" y="2235200"/>
                      <a:pt x="7061200" y="2247900"/>
                    </a:cubicBezTo>
                    <a:cubicBezTo>
                      <a:pt x="7048500" y="2247900"/>
                      <a:pt x="7048500" y="2260600"/>
                      <a:pt x="7035800" y="2260600"/>
                    </a:cubicBezTo>
                    <a:lnTo>
                      <a:pt x="6985000" y="2260600"/>
                    </a:lnTo>
                    <a:cubicBezTo>
                      <a:pt x="6908800" y="2260600"/>
                      <a:pt x="6845300" y="2209800"/>
                      <a:pt x="6845300" y="2133600"/>
                    </a:cubicBezTo>
                    <a:lnTo>
                      <a:pt x="6731000" y="1447800"/>
                    </a:lnTo>
                    <a:cubicBezTo>
                      <a:pt x="6718300" y="1447800"/>
                      <a:pt x="6718300" y="1447800"/>
                      <a:pt x="6705600" y="1447800"/>
                    </a:cubicBezTo>
                    <a:lnTo>
                      <a:pt x="6591300" y="2133600"/>
                    </a:lnTo>
                    <a:cubicBezTo>
                      <a:pt x="6591300" y="2209800"/>
                      <a:pt x="6527800" y="2260600"/>
                      <a:pt x="6451600" y="2260600"/>
                    </a:cubicBezTo>
                    <a:lnTo>
                      <a:pt x="6400800" y="2260600"/>
                    </a:lnTo>
                    <a:cubicBezTo>
                      <a:pt x="6388100" y="2260600"/>
                      <a:pt x="6388100" y="2247900"/>
                      <a:pt x="6375400" y="2247900"/>
                    </a:cubicBezTo>
                    <a:cubicBezTo>
                      <a:pt x="6375400" y="2235200"/>
                      <a:pt x="6362700" y="2235200"/>
                      <a:pt x="6362700" y="2222500"/>
                    </a:cubicBezTo>
                    <a:lnTo>
                      <a:pt x="6438900" y="1409700"/>
                    </a:lnTo>
                    <a:lnTo>
                      <a:pt x="6502400" y="965200"/>
                    </a:lnTo>
                    <a:moveTo>
                      <a:pt x="8242300" y="0"/>
                    </a:moveTo>
                    <a:cubicBezTo>
                      <a:pt x="8128000" y="0"/>
                      <a:pt x="8026400" y="88900"/>
                      <a:pt x="8026400" y="215900"/>
                    </a:cubicBezTo>
                    <a:lnTo>
                      <a:pt x="8026400" y="279400"/>
                    </a:lnTo>
                    <a:cubicBezTo>
                      <a:pt x="8026400" y="393700"/>
                      <a:pt x="8128000" y="495300"/>
                      <a:pt x="8242300" y="495300"/>
                    </a:cubicBezTo>
                    <a:cubicBezTo>
                      <a:pt x="8356600" y="495300"/>
                      <a:pt x="8458200" y="393700"/>
                      <a:pt x="8458200" y="279400"/>
                    </a:cubicBezTo>
                    <a:lnTo>
                      <a:pt x="8458200" y="215900"/>
                    </a:lnTo>
                    <a:cubicBezTo>
                      <a:pt x="8458200" y="88900"/>
                      <a:pt x="8356600" y="0"/>
                      <a:pt x="8242300" y="0"/>
                    </a:cubicBezTo>
                    <a:moveTo>
                      <a:pt x="8026400" y="965200"/>
                    </a:moveTo>
                    <a:cubicBezTo>
                      <a:pt x="8026400" y="965200"/>
                      <a:pt x="8013700" y="952500"/>
                      <a:pt x="8013700" y="965200"/>
                    </a:cubicBezTo>
                    <a:lnTo>
                      <a:pt x="7861300" y="1320800"/>
                    </a:lnTo>
                    <a:cubicBezTo>
                      <a:pt x="7835900" y="1371600"/>
                      <a:pt x="7785100" y="1409700"/>
                      <a:pt x="7721600" y="1409700"/>
                    </a:cubicBezTo>
                    <a:lnTo>
                      <a:pt x="7658100" y="1409700"/>
                    </a:lnTo>
                    <a:cubicBezTo>
                      <a:pt x="7645400" y="1409700"/>
                      <a:pt x="7632700" y="1409700"/>
                      <a:pt x="7632700" y="1397000"/>
                    </a:cubicBezTo>
                    <a:cubicBezTo>
                      <a:pt x="7620000" y="1384300"/>
                      <a:pt x="7620000" y="1371600"/>
                      <a:pt x="7632700" y="1358900"/>
                    </a:cubicBezTo>
                    <a:lnTo>
                      <a:pt x="7823200" y="914400"/>
                    </a:lnTo>
                    <a:lnTo>
                      <a:pt x="7886700" y="736600"/>
                    </a:lnTo>
                    <a:cubicBezTo>
                      <a:pt x="7937500" y="635000"/>
                      <a:pt x="8039100" y="558800"/>
                      <a:pt x="8153400" y="558800"/>
                    </a:cubicBezTo>
                    <a:lnTo>
                      <a:pt x="8331200" y="558800"/>
                    </a:lnTo>
                    <a:cubicBezTo>
                      <a:pt x="8445500" y="558800"/>
                      <a:pt x="8547100" y="635000"/>
                      <a:pt x="8597900" y="736600"/>
                    </a:cubicBezTo>
                    <a:lnTo>
                      <a:pt x="8661400" y="914400"/>
                    </a:lnTo>
                    <a:lnTo>
                      <a:pt x="8851900" y="1358900"/>
                    </a:lnTo>
                    <a:cubicBezTo>
                      <a:pt x="8864600" y="1371600"/>
                      <a:pt x="8864600" y="1384300"/>
                      <a:pt x="8851900" y="1397000"/>
                    </a:cubicBezTo>
                    <a:cubicBezTo>
                      <a:pt x="8851900" y="1409700"/>
                      <a:pt x="8839200" y="1409700"/>
                      <a:pt x="8826500" y="1409700"/>
                    </a:cubicBezTo>
                    <a:lnTo>
                      <a:pt x="8763000" y="1409700"/>
                    </a:lnTo>
                    <a:cubicBezTo>
                      <a:pt x="8699500" y="1409700"/>
                      <a:pt x="8648700" y="1371600"/>
                      <a:pt x="8623300" y="1320800"/>
                    </a:cubicBezTo>
                    <a:lnTo>
                      <a:pt x="8470900" y="965200"/>
                    </a:lnTo>
                    <a:cubicBezTo>
                      <a:pt x="8470900" y="952500"/>
                      <a:pt x="8458200" y="965200"/>
                      <a:pt x="8458200" y="965200"/>
                    </a:cubicBezTo>
                    <a:lnTo>
                      <a:pt x="8521700" y="1409700"/>
                    </a:lnTo>
                    <a:lnTo>
                      <a:pt x="8597900" y="2222500"/>
                    </a:lnTo>
                    <a:cubicBezTo>
                      <a:pt x="8597900" y="2235200"/>
                      <a:pt x="8585200" y="2235200"/>
                      <a:pt x="8585200" y="2247900"/>
                    </a:cubicBezTo>
                    <a:cubicBezTo>
                      <a:pt x="8572500" y="2247900"/>
                      <a:pt x="8572500" y="2260600"/>
                      <a:pt x="8559800" y="2260600"/>
                    </a:cubicBezTo>
                    <a:lnTo>
                      <a:pt x="8509000" y="2260600"/>
                    </a:lnTo>
                    <a:cubicBezTo>
                      <a:pt x="8432800" y="2260600"/>
                      <a:pt x="8369300" y="2209800"/>
                      <a:pt x="8369300" y="2133600"/>
                    </a:cubicBezTo>
                    <a:lnTo>
                      <a:pt x="8255000" y="1447800"/>
                    </a:lnTo>
                    <a:cubicBezTo>
                      <a:pt x="8242300" y="1447800"/>
                      <a:pt x="8242300" y="1447800"/>
                      <a:pt x="8229600" y="1447800"/>
                    </a:cubicBezTo>
                    <a:lnTo>
                      <a:pt x="8115300" y="2133600"/>
                    </a:lnTo>
                    <a:cubicBezTo>
                      <a:pt x="8115300" y="2209800"/>
                      <a:pt x="8051800" y="2260600"/>
                      <a:pt x="7975600" y="2260600"/>
                    </a:cubicBezTo>
                    <a:lnTo>
                      <a:pt x="7924800" y="2260600"/>
                    </a:lnTo>
                    <a:cubicBezTo>
                      <a:pt x="7912100" y="2260600"/>
                      <a:pt x="7912100" y="2247900"/>
                      <a:pt x="7899400" y="2247900"/>
                    </a:cubicBezTo>
                    <a:cubicBezTo>
                      <a:pt x="7899400" y="2235200"/>
                      <a:pt x="7886700" y="2235200"/>
                      <a:pt x="7886700" y="2222500"/>
                    </a:cubicBezTo>
                    <a:lnTo>
                      <a:pt x="7962900" y="1409700"/>
                    </a:lnTo>
                    <a:lnTo>
                      <a:pt x="8026400" y="965200"/>
                    </a:lnTo>
                    <a:moveTo>
                      <a:pt x="9766300" y="0"/>
                    </a:moveTo>
                    <a:cubicBezTo>
                      <a:pt x="9652000" y="0"/>
                      <a:pt x="9550400" y="88900"/>
                      <a:pt x="9550400" y="215900"/>
                    </a:cubicBezTo>
                    <a:lnTo>
                      <a:pt x="9550400" y="279400"/>
                    </a:lnTo>
                    <a:cubicBezTo>
                      <a:pt x="9550400" y="393700"/>
                      <a:pt x="9652000" y="495300"/>
                      <a:pt x="9766300" y="495300"/>
                    </a:cubicBezTo>
                    <a:cubicBezTo>
                      <a:pt x="9880600" y="495300"/>
                      <a:pt x="9982200" y="393700"/>
                      <a:pt x="9982200" y="279400"/>
                    </a:cubicBezTo>
                    <a:lnTo>
                      <a:pt x="9982200" y="215900"/>
                    </a:lnTo>
                    <a:cubicBezTo>
                      <a:pt x="9982200" y="88900"/>
                      <a:pt x="9880600" y="0"/>
                      <a:pt x="9766300" y="0"/>
                    </a:cubicBezTo>
                    <a:moveTo>
                      <a:pt x="9550400" y="965200"/>
                    </a:moveTo>
                    <a:cubicBezTo>
                      <a:pt x="9550400" y="965200"/>
                      <a:pt x="9537700" y="952500"/>
                      <a:pt x="9537700" y="965200"/>
                    </a:cubicBezTo>
                    <a:lnTo>
                      <a:pt x="9385300" y="1320800"/>
                    </a:lnTo>
                    <a:cubicBezTo>
                      <a:pt x="9359900" y="1371600"/>
                      <a:pt x="9309100" y="1409700"/>
                      <a:pt x="9245600" y="1409700"/>
                    </a:cubicBezTo>
                    <a:lnTo>
                      <a:pt x="9182100" y="1409700"/>
                    </a:lnTo>
                    <a:cubicBezTo>
                      <a:pt x="9169400" y="1409700"/>
                      <a:pt x="9156700" y="1409700"/>
                      <a:pt x="9156700" y="1397000"/>
                    </a:cubicBezTo>
                    <a:cubicBezTo>
                      <a:pt x="9144000" y="1384300"/>
                      <a:pt x="9144000" y="1371600"/>
                      <a:pt x="9156700" y="1358900"/>
                    </a:cubicBezTo>
                    <a:lnTo>
                      <a:pt x="9347200" y="914400"/>
                    </a:lnTo>
                    <a:lnTo>
                      <a:pt x="9410700" y="736600"/>
                    </a:lnTo>
                    <a:cubicBezTo>
                      <a:pt x="9461500" y="635000"/>
                      <a:pt x="9563100" y="558800"/>
                      <a:pt x="9677400" y="558800"/>
                    </a:cubicBezTo>
                    <a:lnTo>
                      <a:pt x="9855200" y="558800"/>
                    </a:lnTo>
                    <a:cubicBezTo>
                      <a:pt x="9969500" y="558800"/>
                      <a:pt x="10071100" y="635000"/>
                      <a:pt x="10121900" y="736600"/>
                    </a:cubicBezTo>
                    <a:lnTo>
                      <a:pt x="10185400" y="914400"/>
                    </a:lnTo>
                    <a:lnTo>
                      <a:pt x="10375900" y="1358900"/>
                    </a:lnTo>
                    <a:cubicBezTo>
                      <a:pt x="10388600" y="1371600"/>
                      <a:pt x="10388600" y="1384300"/>
                      <a:pt x="10375900" y="1397000"/>
                    </a:cubicBezTo>
                    <a:cubicBezTo>
                      <a:pt x="10375900" y="1409700"/>
                      <a:pt x="10363200" y="1409700"/>
                      <a:pt x="10350500" y="1409700"/>
                    </a:cubicBezTo>
                    <a:lnTo>
                      <a:pt x="10287000" y="1409700"/>
                    </a:lnTo>
                    <a:cubicBezTo>
                      <a:pt x="10223500" y="1409700"/>
                      <a:pt x="10172700" y="1371600"/>
                      <a:pt x="10147300" y="1320800"/>
                    </a:cubicBezTo>
                    <a:lnTo>
                      <a:pt x="9994900" y="965200"/>
                    </a:lnTo>
                    <a:cubicBezTo>
                      <a:pt x="9994900" y="952500"/>
                      <a:pt x="9982200" y="965200"/>
                      <a:pt x="9982200" y="965200"/>
                    </a:cubicBezTo>
                    <a:lnTo>
                      <a:pt x="10045700" y="1409700"/>
                    </a:lnTo>
                    <a:lnTo>
                      <a:pt x="10121900" y="2222500"/>
                    </a:lnTo>
                    <a:cubicBezTo>
                      <a:pt x="10121900" y="2235200"/>
                      <a:pt x="10109200" y="2235200"/>
                      <a:pt x="10109200" y="2247900"/>
                    </a:cubicBezTo>
                    <a:cubicBezTo>
                      <a:pt x="10096500" y="2247900"/>
                      <a:pt x="10096500" y="2260600"/>
                      <a:pt x="10083800" y="2260600"/>
                    </a:cubicBezTo>
                    <a:lnTo>
                      <a:pt x="10033000" y="2260600"/>
                    </a:lnTo>
                    <a:cubicBezTo>
                      <a:pt x="9956800" y="2260600"/>
                      <a:pt x="9893300" y="2209800"/>
                      <a:pt x="9893300" y="2133600"/>
                    </a:cubicBezTo>
                    <a:lnTo>
                      <a:pt x="9779000" y="1447800"/>
                    </a:lnTo>
                    <a:cubicBezTo>
                      <a:pt x="9766300" y="1447800"/>
                      <a:pt x="9766300" y="1447800"/>
                      <a:pt x="9753600" y="1447800"/>
                    </a:cubicBezTo>
                    <a:lnTo>
                      <a:pt x="9639300" y="2133600"/>
                    </a:lnTo>
                    <a:cubicBezTo>
                      <a:pt x="9639300" y="2209800"/>
                      <a:pt x="9575800" y="2260600"/>
                      <a:pt x="9499600" y="2260600"/>
                    </a:cubicBezTo>
                    <a:lnTo>
                      <a:pt x="9448800" y="2260600"/>
                    </a:lnTo>
                    <a:cubicBezTo>
                      <a:pt x="9436100" y="2260600"/>
                      <a:pt x="9436100" y="2247900"/>
                      <a:pt x="9423400" y="2247900"/>
                    </a:cubicBezTo>
                    <a:cubicBezTo>
                      <a:pt x="9423400" y="2235200"/>
                      <a:pt x="9410700" y="2235200"/>
                      <a:pt x="9410700" y="2222500"/>
                    </a:cubicBezTo>
                    <a:lnTo>
                      <a:pt x="9486900" y="1409700"/>
                    </a:lnTo>
                    <a:lnTo>
                      <a:pt x="9550400" y="965200"/>
                    </a:lnTo>
                    <a:moveTo>
                      <a:pt x="11290300" y="0"/>
                    </a:moveTo>
                    <a:cubicBezTo>
                      <a:pt x="11176000" y="0"/>
                      <a:pt x="11074400" y="88900"/>
                      <a:pt x="11074400" y="215900"/>
                    </a:cubicBezTo>
                    <a:lnTo>
                      <a:pt x="11074400" y="279400"/>
                    </a:lnTo>
                    <a:cubicBezTo>
                      <a:pt x="11074400" y="393700"/>
                      <a:pt x="11176000" y="495300"/>
                      <a:pt x="11290300" y="495300"/>
                    </a:cubicBezTo>
                    <a:cubicBezTo>
                      <a:pt x="11404600" y="495300"/>
                      <a:pt x="11506200" y="393700"/>
                      <a:pt x="11506200" y="279400"/>
                    </a:cubicBezTo>
                    <a:lnTo>
                      <a:pt x="11506200" y="215900"/>
                    </a:lnTo>
                    <a:cubicBezTo>
                      <a:pt x="11506200" y="88900"/>
                      <a:pt x="11404600" y="0"/>
                      <a:pt x="11290300" y="0"/>
                    </a:cubicBezTo>
                    <a:moveTo>
                      <a:pt x="11074400" y="965200"/>
                    </a:moveTo>
                    <a:cubicBezTo>
                      <a:pt x="11074400" y="965200"/>
                      <a:pt x="11061700" y="952500"/>
                      <a:pt x="11061700" y="965200"/>
                    </a:cubicBezTo>
                    <a:lnTo>
                      <a:pt x="10909300" y="1320800"/>
                    </a:lnTo>
                    <a:cubicBezTo>
                      <a:pt x="10883900" y="1371600"/>
                      <a:pt x="10833100" y="1409700"/>
                      <a:pt x="10769600" y="1409700"/>
                    </a:cubicBezTo>
                    <a:lnTo>
                      <a:pt x="10706100" y="1409700"/>
                    </a:lnTo>
                    <a:cubicBezTo>
                      <a:pt x="10693400" y="1409700"/>
                      <a:pt x="10680700" y="1409700"/>
                      <a:pt x="10680700" y="1397000"/>
                    </a:cubicBezTo>
                    <a:cubicBezTo>
                      <a:pt x="10668000" y="1384300"/>
                      <a:pt x="10668000" y="1371600"/>
                      <a:pt x="10680700" y="1358900"/>
                    </a:cubicBezTo>
                    <a:lnTo>
                      <a:pt x="10871200" y="914400"/>
                    </a:lnTo>
                    <a:lnTo>
                      <a:pt x="10934700" y="736600"/>
                    </a:lnTo>
                    <a:cubicBezTo>
                      <a:pt x="10985500" y="635000"/>
                      <a:pt x="11087100" y="558800"/>
                      <a:pt x="11201400" y="558800"/>
                    </a:cubicBezTo>
                    <a:lnTo>
                      <a:pt x="11379200" y="558800"/>
                    </a:lnTo>
                    <a:cubicBezTo>
                      <a:pt x="11493500" y="558800"/>
                      <a:pt x="11595100" y="635000"/>
                      <a:pt x="11645900" y="736600"/>
                    </a:cubicBezTo>
                    <a:lnTo>
                      <a:pt x="11709400" y="914400"/>
                    </a:lnTo>
                    <a:lnTo>
                      <a:pt x="11899900" y="1358900"/>
                    </a:lnTo>
                    <a:cubicBezTo>
                      <a:pt x="11912600" y="1371600"/>
                      <a:pt x="11912600" y="1384300"/>
                      <a:pt x="11899900" y="1397000"/>
                    </a:cubicBezTo>
                    <a:cubicBezTo>
                      <a:pt x="11899900" y="1409700"/>
                      <a:pt x="11887200" y="1409700"/>
                      <a:pt x="11874500" y="1409700"/>
                    </a:cubicBezTo>
                    <a:lnTo>
                      <a:pt x="11811000" y="1409700"/>
                    </a:lnTo>
                    <a:cubicBezTo>
                      <a:pt x="11747500" y="1409700"/>
                      <a:pt x="11696700" y="1371600"/>
                      <a:pt x="11671300" y="1320800"/>
                    </a:cubicBezTo>
                    <a:lnTo>
                      <a:pt x="11518900" y="965200"/>
                    </a:lnTo>
                    <a:cubicBezTo>
                      <a:pt x="11518900" y="952500"/>
                      <a:pt x="11506200" y="965200"/>
                      <a:pt x="11506200" y="965200"/>
                    </a:cubicBezTo>
                    <a:lnTo>
                      <a:pt x="11569700" y="1409700"/>
                    </a:lnTo>
                    <a:lnTo>
                      <a:pt x="11645900" y="2222500"/>
                    </a:lnTo>
                    <a:cubicBezTo>
                      <a:pt x="11645900" y="2235200"/>
                      <a:pt x="11633200" y="2235200"/>
                      <a:pt x="11633200" y="2247900"/>
                    </a:cubicBezTo>
                    <a:cubicBezTo>
                      <a:pt x="11620500" y="2247900"/>
                      <a:pt x="11620500" y="2260600"/>
                      <a:pt x="11607800" y="2260600"/>
                    </a:cubicBezTo>
                    <a:lnTo>
                      <a:pt x="11557000" y="2260600"/>
                    </a:lnTo>
                    <a:cubicBezTo>
                      <a:pt x="11480800" y="2260600"/>
                      <a:pt x="11417300" y="2209800"/>
                      <a:pt x="11417300" y="2133600"/>
                    </a:cubicBezTo>
                    <a:lnTo>
                      <a:pt x="11303000" y="1447800"/>
                    </a:lnTo>
                    <a:cubicBezTo>
                      <a:pt x="11290300" y="1447800"/>
                      <a:pt x="11290300" y="1447800"/>
                      <a:pt x="11277600" y="1447800"/>
                    </a:cubicBezTo>
                    <a:lnTo>
                      <a:pt x="11163300" y="2133600"/>
                    </a:lnTo>
                    <a:cubicBezTo>
                      <a:pt x="11163300" y="2209800"/>
                      <a:pt x="11099800" y="2260600"/>
                      <a:pt x="11023600" y="2260600"/>
                    </a:cubicBezTo>
                    <a:lnTo>
                      <a:pt x="10972800" y="2260600"/>
                    </a:lnTo>
                    <a:cubicBezTo>
                      <a:pt x="10960100" y="2260600"/>
                      <a:pt x="10960100" y="2247900"/>
                      <a:pt x="10947400" y="2247900"/>
                    </a:cubicBezTo>
                    <a:cubicBezTo>
                      <a:pt x="10947400" y="2235200"/>
                      <a:pt x="10934700" y="2235200"/>
                      <a:pt x="10934700" y="2222500"/>
                    </a:cubicBezTo>
                    <a:lnTo>
                      <a:pt x="11010900" y="1409700"/>
                    </a:lnTo>
                    <a:lnTo>
                      <a:pt x="11074400" y="965200"/>
                    </a:lnTo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23482300" y="0"/>
                    </a:moveTo>
                    <a:cubicBezTo>
                      <a:pt x="23368000" y="0"/>
                      <a:pt x="23266400" y="88900"/>
                      <a:pt x="23266400" y="215900"/>
                    </a:cubicBezTo>
                    <a:lnTo>
                      <a:pt x="23266400" y="279400"/>
                    </a:lnTo>
                    <a:cubicBezTo>
                      <a:pt x="23266400" y="393700"/>
                      <a:pt x="23368000" y="495300"/>
                      <a:pt x="23482300" y="495300"/>
                    </a:cubicBezTo>
                    <a:cubicBezTo>
                      <a:pt x="23596600" y="495300"/>
                      <a:pt x="23698200" y="393700"/>
                      <a:pt x="23698200" y="279400"/>
                    </a:cubicBezTo>
                    <a:lnTo>
                      <a:pt x="23698200" y="215900"/>
                    </a:lnTo>
                    <a:cubicBezTo>
                      <a:pt x="23698200" y="88900"/>
                      <a:pt x="23596600" y="0"/>
                      <a:pt x="23482300" y="0"/>
                    </a:cubicBezTo>
                    <a:moveTo>
                      <a:pt x="23266400" y="965200"/>
                    </a:moveTo>
                    <a:cubicBezTo>
                      <a:pt x="23266400" y="965200"/>
                      <a:pt x="23253700" y="952500"/>
                      <a:pt x="23253700" y="965200"/>
                    </a:cubicBezTo>
                    <a:lnTo>
                      <a:pt x="23101300" y="1320800"/>
                    </a:lnTo>
                    <a:cubicBezTo>
                      <a:pt x="23075900" y="1371600"/>
                      <a:pt x="23025100" y="1409700"/>
                      <a:pt x="22961600" y="1409700"/>
                    </a:cubicBezTo>
                    <a:lnTo>
                      <a:pt x="22898100" y="1409700"/>
                    </a:lnTo>
                    <a:cubicBezTo>
                      <a:pt x="22885400" y="1409700"/>
                      <a:pt x="22872700" y="1409700"/>
                      <a:pt x="22872700" y="1397000"/>
                    </a:cubicBezTo>
                    <a:cubicBezTo>
                      <a:pt x="22860000" y="1384300"/>
                      <a:pt x="22860000" y="1371600"/>
                      <a:pt x="22872700" y="1358900"/>
                    </a:cubicBezTo>
                    <a:lnTo>
                      <a:pt x="23063200" y="914400"/>
                    </a:lnTo>
                    <a:lnTo>
                      <a:pt x="23126700" y="736600"/>
                    </a:lnTo>
                    <a:cubicBezTo>
                      <a:pt x="23177500" y="635000"/>
                      <a:pt x="23279100" y="558800"/>
                      <a:pt x="23393400" y="558800"/>
                    </a:cubicBezTo>
                    <a:lnTo>
                      <a:pt x="23571200" y="558800"/>
                    </a:lnTo>
                    <a:cubicBezTo>
                      <a:pt x="23685500" y="558800"/>
                      <a:pt x="23787100" y="635000"/>
                      <a:pt x="23837900" y="736600"/>
                    </a:cubicBezTo>
                    <a:lnTo>
                      <a:pt x="23901400" y="914400"/>
                    </a:lnTo>
                    <a:lnTo>
                      <a:pt x="24091900" y="1358900"/>
                    </a:lnTo>
                    <a:cubicBezTo>
                      <a:pt x="24104600" y="1371600"/>
                      <a:pt x="24104600" y="1384300"/>
                      <a:pt x="24091900" y="1397000"/>
                    </a:cubicBezTo>
                    <a:cubicBezTo>
                      <a:pt x="24091900" y="1409700"/>
                      <a:pt x="24079200" y="1409700"/>
                      <a:pt x="24066500" y="1409700"/>
                    </a:cubicBezTo>
                    <a:lnTo>
                      <a:pt x="24003000" y="1409700"/>
                    </a:lnTo>
                    <a:cubicBezTo>
                      <a:pt x="23939500" y="1409700"/>
                      <a:pt x="23888700" y="1371600"/>
                      <a:pt x="23863300" y="1320800"/>
                    </a:cubicBezTo>
                    <a:lnTo>
                      <a:pt x="23710900" y="965200"/>
                    </a:lnTo>
                    <a:cubicBezTo>
                      <a:pt x="23710900" y="952500"/>
                      <a:pt x="23698200" y="965200"/>
                      <a:pt x="23698200" y="965200"/>
                    </a:cubicBezTo>
                    <a:lnTo>
                      <a:pt x="23761700" y="1409700"/>
                    </a:lnTo>
                    <a:lnTo>
                      <a:pt x="23837900" y="2222500"/>
                    </a:lnTo>
                    <a:cubicBezTo>
                      <a:pt x="23837900" y="2235200"/>
                      <a:pt x="23825200" y="2235200"/>
                      <a:pt x="23825200" y="2247900"/>
                    </a:cubicBezTo>
                    <a:cubicBezTo>
                      <a:pt x="23812500" y="2247900"/>
                      <a:pt x="23812500" y="2260600"/>
                      <a:pt x="23799800" y="2260600"/>
                    </a:cubicBezTo>
                    <a:lnTo>
                      <a:pt x="23749000" y="2260600"/>
                    </a:lnTo>
                    <a:cubicBezTo>
                      <a:pt x="23672800" y="2260600"/>
                      <a:pt x="23609300" y="2209800"/>
                      <a:pt x="23609300" y="2133600"/>
                    </a:cubicBezTo>
                    <a:lnTo>
                      <a:pt x="23495000" y="1447800"/>
                    </a:lnTo>
                    <a:cubicBezTo>
                      <a:pt x="23482300" y="1447800"/>
                      <a:pt x="23482300" y="1447800"/>
                      <a:pt x="23469600" y="1447800"/>
                    </a:cubicBezTo>
                    <a:lnTo>
                      <a:pt x="23355300" y="2133600"/>
                    </a:lnTo>
                    <a:cubicBezTo>
                      <a:pt x="23355300" y="2209800"/>
                      <a:pt x="23291800" y="2260600"/>
                      <a:pt x="23215600" y="2260600"/>
                    </a:cubicBezTo>
                    <a:lnTo>
                      <a:pt x="23164800" y="2260600"/>
                    </a:lnTo>
                    <a:cubicBezTo>
                      <a:pt x="23152100" y="2260600"/>
                      <a:pt x="23152100" y="2247900"/>
                      <a:pt x="23139400" y="2247900"/>
                    </a:cubicBezTo>
                    <a:cubicBezTo>
                      <a:pt x="23139400" y="2235200"/>
                      <a:pt x="23126700" y="2235200"/>
                      <a:pt x="23126700" y="2222500"/>
                    </a:cubicBezTo>
                    <a:lnTo>
                      <a:pt x="23202900" y="1409700"/>
                    </a:lnTo>
                    <a:lnTo>
                      <a:pt x="23266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</a:path>
                </a:pathLst>
              </a:custGeom>
              <a:solidFill>
                <a:srgbClr val="C70071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2700" y="2514600"/>
                <a:ext cx="24104600" cy="14820900"/>
              </a:xfrm>
              <a:custGeom>
                <a:avLst/>
                <a:gdLst/>
                <a:ahLst/>
                <a:cxnLst/>
                <a:rect l="l" t="t" r="r" b="b"/>
                <a:pathLst>
                  <a:path w="24104600" h="14820900">
                    <a:moveTo>
                      <a:pt x="11290300" y="0"/>
                    </a:moveTo>
                    <a:cubicBezTo>
                      <a:pt x="11176000" y="0"/>
                      <a:pt x="11074400" y="88900"/>
                      <a:pt x="11074400" y="215900"/>
                    </a:cubicBezTo>
                    <a:lnTo>
                      <a:pt x="11074400" y="279400"/>
                    </a:lnTo>
                    <a:cubicBezTo>
                      <a:pt x="11074400" y="393700"/>
                      <a:pt x="11176000" y="495300"/>
                      <a:pt x="11290300" y="495300"/>
                    </a:cubicBezTo>
                    <a:cubicBezTo>
                      <a:pt x="11404600" y="495300"/>
                      <a:pt x="11506200" y="393700"/>
                      <a:pt x="11506200" y="279400"/>
                    </a:cubicBezTo>
                    <a:lnTo>
                      <a:pt x="11506200" y="215900"/>
                    </a:lnTo>
                    <a:cubicBezTo>
                      <a:pt x="11506200" y="88900"/>
                      <a:pt x="11404600" y="0"/>
                      <a:pt x="11290300" y="0"/>
                    </a:cubicBezTo>
                    <a:moveTo>
                      <a:pt x="11074400" y="965200"/>
                    </a:moveTo>
                    <a:cubicBezTo>
                      <a:pt x="11074400" y="965200"/>
                      <a:pt x="11061700" y="952500"/>
                      <a:pt x="11061700" y="965200"/>
                    </a:cubicBezTo>
                    <a:lnTo>
                      <a:pt x="10909300" y="1320800"/>
                    </a:lnTo>
                    <a:cubicBezTo>
                      <a:pt x="10883900" y="1371600"/>
                      <a:pt x="10833100" y="1409700"/>
                      <a:pt x="10769600" y="1409700"/>
                    </a:cubicBezTo>
                    <a:lnTo>
                      <a:pt x="10706100" y="1409700"/>
                    </a:lnTo>
                    <a:cubicBezTo>
                      <a:pt x="10693400" y="1409700"/>
                      <a:pt x="10680700" y="1409700"/>
                      <a:pt x="10680700" y="1397000"/>
                    </a:cubicBezTo>
                    <a:cubicBezTo>
                      <a:pt x="10668000" y="1384300"/>
                      <a:pt x="10668000" y="1371600"/>
                      <a:pt x="10680700" y="1358900"/>
                    </a:cubicBezTo>
                    <a:lnTo>
                      <a:pt x="10871200" y="914400"/>
                    </a:lnTo>
                    <a:lnTo>
                      <a:pt x="10934700" y="736600"/>
                    </a:lnTo>
                    <a:cubicBezTo>
                      <a:pt x="10985500" y="635000"/>
                      <a:pt x="11087100" y="558800"/>
                      <a:pt x="11201400" y="558800"/>
                    </a:cubicBezTo>
                    <a:lnTo>
                      <a:pt x="11379200" y="558800"/>
                    </a:lnTo>
                    <a:cubicBezTo>
                      <a:pt x="11493500" y="558800"/>
                      <a:pt x="11595100" y="635000"/>
                      <a:pt x="11645900" y="736600"/>
                    </a:cubicBezTo>
                    <a:lnTo>
                      <a:pt x="11709400" y="914400"/>
                    </a:lnTo>
                    <a:lnTo>
                      <a:pt x="11899900" y="1358900"/>
                    </a:lnTo>
                    <a:cubicBezTo>
                      <a:pt x="11912600" y="1371600"/>
                      <a:pt x="11912600" y="1384300"/>
                      <a:pt x="11899900" y="1397000"/>
                    </a:cubicBezTo>
                    <a:cubicBezTo>
                      <a:pt x="11899900" y="1409700"/>
                      <a:pt x="11887200" y="1409700"/>
                      <a:pt x="11874500" y="1409700"/>
                    </a:cubicBezTo>
                    <a:lnTo>
                      <a:pt x="11811000" y="1409700"/>
                    </a:lnTo>
                    <a:cubicBezTo>
                      <a:pt x="11747500" y="1409700"/>
                      <a:pt x="11696700" y="1371600"/>
                      <a:pt x="11671300" y="1320800"/>
                    </a:cubicBezTo>
                    <a:lnTo>
                      <a:pt x="11518900" y="965200"/>
                    </a:lnTo>
                    <a:cubicBezTo>
                      <a:pt x="11518900" y="952500"/>
                      <a:pt x="11506200" y="965200"/>
                      <a:pt x="11506200" y="965200"/>
                    </a:cubicBezTo>
                    <a:lnTo>
                      <a:pt x="11569700" y="1409700"/>
                    </a:lnTo>
                    <a:lnTo>
                      <a:pt x="11645900" y="2222500"/>
                    </a:lnTo>
                    <a:cubicBezTo>
                      <a:pt x="11645900" y="2235200"/>
                      <a:pt x="11633200" y="2235200"/>
                      <a:pt x="11633200" y="2247900"/>
                    </a:cubicBezTo>
                    <a:cubicBezTo>
                      <a:pt x="11620500" y="2247900"/>
                      <a:pt x="11620500" y="2260600"/>
                      <a:pt x="11607800" y="2260600"/>
                    </a:cubicBezTo>
                    <a:lnTo>
                      <a:pt x="11557000" y="2260600"/>
                    </a:lnTo>
                    <a:cubicBezTo>
                      <a:pt x="11480800" y="2260600"/>
                      <a:pt x="11417300" y="2209800"/>
                      <a:pt x="11417300" y="2133600"/>
                    </a:cubicBezTo>
                    <a:lnTo>
                      <a:pt x="11303000" y="1447800"/>
                    </a:lnTo>
                    <a:cubicBezTo>
                      <a:pt x="11290300" y="1447800"/>
                      <a:pt x="11290300" y="1447800"/>
                      <a:pt x="11277600" y="1447800"/>
                    </a:cubicBezTo>
                    <a:lnTo>
                      <a:pt x="11163300" y="2133600"/>
                    </a:lnTo>
                    <a:cubicBezTo>
                      <a:pt x="11163300" y="2209800"/>
                      <a:pt x="11099800" y="2260600"/>
                      <a:pt x="11023600" y="2260600"/>
                    </a:cubicBezTo>
                    <a:lnTo>
                      <a:pt x="10972800" y="2260600"/>
                    </a:lnTo>
                    <a:cubicBezTo>
                      <a:pt x="10960100" y="2260600"/>
                      <a:pt x="10960100" y="2247900"/>
                      <a:pt x="10947400" y="2247900"/>
                    </a:cubicBezTo>
                    <a:cubicBezTo>
                      <a:pt x="10947400" y="2235200"/>
                      <a:pt x="10934700" y="2235200"/>
                      <a:pt x="10934700" y="2222500"/>
                    </a:cubicBezTo>
                    <a:lnTo>
                      <a:pt x="11010900" y="1409700"/>
                    </a:lnTo>
                    <a:lnTo>
                      <a:pt x="11074400" y="965200"/>
                    </a:lnTo>
                    <a:moveTo>
                      <a:pt x="12814300" y="0"/>
                    </a:moveTo>
                    <a:cubicBezTo>
                      <a:pt x="12700000" y="0"/>
                      <a:pt x="12598400" y="88900"/>
                      <a:pt x="12598400" y="215900"/>
                    </a:cubicBezTo>
                    <a:lnTo>
                      <a:pt x="12598400" y="279400"/>
                    </a:lnTo>
                    <a:cubicBezTo>
                      <a:pt x="12598400" y="393700"/>
                      <a:pt x="12700000" y="495300"/>
                      <a:pt x="12814300" y="495300"/>
                    </a:cubicBezTo>
                    <a:cubicBezTo>
                      <a:pt x="12928600" y="495300"/>
                      <a:pt x="13030200" y="393700"/>
                      <a:pt x="13030200" y="279400"/>
                    </a:cubicBezTo>
                    <a:lnTo>
                      <a:pt x="13030200" y="215900"/>
                    </a:lnTo>
                    <a:cubicBezTo>
                      <a:pt x="13030200" y="88900"/>
                      <a:pt x="12928600" y="0"/>
                      <a:pt x="12814300" y="0"/>
                    </a:cubicBezTo>
                    <a:moveTo>
                      <a:pt x="12598400" y="965200"/>
                    </a:moveTo>
                    <a:cubicBezTo>
                      <a:pt x="12598400" y="965200"/>
                      <a:pt x="12585700" y="952500"/>
                      <a:pt x="12585700" y="965200"/>
                    </a:cubicBezTo>
                    <a:lnTo>
                      <a:pt x="12433300" y="1320800"/>
                    </a:lnTo>
                    <a:cubicBezTo>
                      <a:pt x="12407900" y="1371600"/>
                      <a:pt x="12357100" y="1409700"/>
                      <a:pt x="12293600" y="1409700"/>
                    </a:cubicBezTo>
                    <a:lnTo>
                      <a:pt x="12230100" y="1409700"/>
                    </a:lnTo>
                    <a:cubicBezTo>
                      <a:pt x="12217400" y="1409700"/>
                      <a:pt x="12204700" y="1409700"/>
                      <a:pt x="12204700" y="1397000"/>
                    </a:cubicBezTo>
                    <a:cubicBezTo>
                      <a:pt x="12192000" y="1384300"/>
                      <a:pt x="12192000" y="1371600"/>
                      <a:pt x="12204700" y="1358900"/>
                    </a:cubicBezTo>
                    <a:lnTo>
                      <a:pt x="12395200" y="914400"/>
                    </a:lnTo>
                    <a:lnTo>
                      <a:pt x="12458700" y="736600"/>
                    </a:lnTo>
                    <a:cubicBezTo>
                      <a:pt x="12509500" y="635000"/>
                      <a:pt x="12611100" y="558800"/>
                      <a:pt x="12725400" y="558800"/>
                    </a:cubicBezTo>
                    <a:lnTo>
                      <a:pt x="12903200" y="558800"/>
                    </a:lnTo>
                    <a:cubicBezTo>
                      <a:pt x="13017500" y="558800"/>
                      <a:pt x="13119100" y="635000"/>
                      <a:pt x="13169900" y="736600"/>
                    </a:cubicBezTo>
                    <a:lnTo>
                      <a:pt x="13233400" y="914400"/>
                    </a:lnTo>
                    <a:lnTo>
                      <a:pt x="13423900" y="1358900"/>
                    </a:lnTo>
                    <a:cubicBezTo>
                      <a:pt x="13436600" y="1371600"/>
                      <a:pt x="13436600" y="1384300"/>
                      <a:pt x="13423900" y="1397000"/>
                    </a:cubicBezTo>
                    <a:cubicBezTo>
                      <a:pt x="13423900" y="1409700"/>
                      <a:pt x="13411200" y="1409700"/>
                      <a:pt x="13398500" y="1409700"/>
                    </a:cubicBezTo>
                    <a:lnTo>
                      <a:pt x="13335000" y="1409700"/>
                    </a:lnTo>
                    <a:cubicBezTo>
                      <a:pt x="13271500" y="1409700"/>
                      <a:pt x="13220700" y="1371600"/>
                      <a:pt x="13195300" y="1320800"/>
                    </a:cubicBezTo>
                    <a:lnTo>
                      <a:pt x="13042900" y="965200"/>
                    </a:lnTo>
                    <a:cubicBezTo>
                      <a:pt x="13042900" y="952500"/>
                      <a:pt x="13030200" y="965200"/>
                      <a:pt x="13030200" y="965200"/>
                    </a:cubicBezTo>
                    <a:lnTo>
                      <a:pt x="13093700" y="1409700"/>
                    </a:lnTo>
                    <a:lnTo>
                      <a:pt x="13169900" y="2222500"/>
                    </a:lnTo>
                    <a:cubicBezTo>
                      <a:pt x="13169900" y="2235200"/>
                      <a:pt x="13157200" y="2235200"/>
                      <a:pt x="13157200" y="2247900"/>
                    </a:cubicBezTo>
                    <a:cubicBezTo>
                      <a:pt x="13144500" y="2247900"/>
                      <a:pt x="13144500" y="2260600"/>
                      <a:pt x="13131800" y="2260600"/>
                    </a:cubicBezTo>
                    <a:lnTo>
                      <a:pt x="13081000" y="2260600"/>
                    </a:lnTo>
                    <a:cubicBezTo>
                      <a:pt x="13004800" y="2260600"/>
                      <a:pt x="12941300" y="2209800"/>
                      <a:pt x="12941300" y="2133600"/>
                    </a:cubicBezTo>
                    <a:lnTo>
                      <a:pt x="12827000" y="1447800"/>
                    </a:lnTo>
                    <a:cubicBezTo>
                      <a:pt x="12814300" y="1447800"/>
                      <a:pt x="12814300" y="1447800"/>
                      <a:pt x="12801600" y="1447800"/>
                    </a:cubicBezTo>
                    <a:lnTo>
                      <a:pt x="12687300" y="2133600"/>
                    </a:lnTo>
                    <a:cubicBezTo>
                      <a:pt x="12687300" y="2209800"/>
                      <a:pt x="12623800" y="2260600"/>
                      <a:pt x="12547600" y="2260600"/>
                    </a:cubicBezTo>
                    <a:lnTo>
                      <a:pt x="12496800" y="2260600"/>
                    </a:lnTo>
                    <a:cubicBezTo>
                      <a:pt x="12484100" y="2260600"/>
                      <a:pt x="12484100" y="2247900"/>
                      <a:pt x="12471400" y="2247900"/>
                    </a:cubicBezTo>
                    <a:cubicBezTo>
                      <a:pt x="12471400" y="2235200"/>
                      <a:pt x="12458700" y="2235200"/>
                      <a:pt x="12458700" y="2222500"/>
                    </a:cubicBezTo>
                    <a:lnTo>
                      <a:pt x="12534900" y="1409700"/>
                    </a:lnTo>
                    <a:lnTo>
                      <a:pt x="12598400" y="965200"/>
                    </a:lnTo>
                    <a:moveTo>
                      <a:pt x="14338300" y="0"/>
                    </a:moveTo>
                    <a:cubicBezTo>
                      <a:pt x="14224000" y="0"/>
                      <a:pt x="14122400" y="88900"/>
                      <a:pt x="14122400" y="215900"/>
                    </a:cubicBezTo>
                    <a:lnTo>
                      <a:pt x="14122400" y="279400"/>
                    </a:lnTo>
                    <a:cubicBezTo>
                      <a:pt x="14122400" y="393700"/>
                      <a:pt x="14224000" y="495300"/>
                      <a:pt x="14338300" y="495300"/>
                    </a:cubicBezTo>
                    <a:cubicBezTo>
                      <a:pt x="14452600" y="495300"/>
                      <a:pt x="14554200" y="393700"/>
                      <a:pt x="14554200" y="279400"/>
                    </a:cubicBezTo>
                    <a:lnTo>
                      <a:pt x="14554200" y="215900"/>
                    </a:lnTo>
                    <a:cubicBezTo>
                      <a:pt x="14554200" y="88900"/>
                      <a:pt x="14452600" y="0"/>
                      <a:pt x="14338300" y="0"/>
                    </a:cubicBezTo>
                    <a:moveTo>
                      <a:pt x="14122400" y="965200"/>
                    </a:moveTo>
                    <a:cubicBezTo>
                      <a:pt x="14122400" y="965200"/>
                      <a:pt x="14109700" y="952500"/>
                      <a:pt x="14109700" y="965200"/>
                    </a:cubicBezTo>
                    <a:lnTo>
                      <a:pt x="13957300" y="1320800"/>
                    </a:lnTo>
                    <a:cubicBezTo>
                      <a:pt x="13931900" y="1371600"/>
                      <a:pt x="13881100" y="1409700"/>
                      <a:pt x="13817600" y="1409700"/>
                    </a:cubicBezTo>
                    <a:lnTo>
                      <a:pt x="13754100" y="1409700"/>
                    </a:lnTo>
                    <a:cubicBezTo>
                      <a:pt x="13741400" y="1409700"/>
                      <a:pt x="13728700" y="1409700"/>
                      <a:pt x="13728700" y="1397000"/>
                    </a:cubicBezTo>
                    <a:cubicBezTo>
                      <a:pt x="13716000" y="1384300"/>
                      <a:pt x="13716000" y="1371600"/>
                      <a:pt x="13728700" y="1358900"/>
                    </a:cubicBezTo>
                    <a:lnTo>
                      <a:pt x="13919200" y="914400"/>
                    </a:lnTo>
                    <a:lnTo>
                      <a:pt x="13982700" y="736600"/>
                    </a:lnTo>
                    <a:cubicBezTo>
                      <a:pt x="14033500" y="635000"/>
                      <a:pt x="14135100" y="558800"/>
                      <a:pt x="14249400" y="558800"/>
                    </a:cubicBezTo>
                    <a:lnTo>
                      <a:pt x="14427200" y="558800"/>
                    </a:lnTo>
                    <a:cubicBezTo>
                      <a:pt x="14541500" y="558800"/>
                      <a:pt x="14643100" y="635000"/>
                      <a:pt x="14693900" y="736600"/>
                    </a:cubicBezTo>
                    <a:lnTo>
                      <a:pt x="14757400" y="914400"/>
                    </a:lnTo>
                    <a:lnTo>
                      <a:pt x="14947900" y="1358900"/>
                    </a:lnTo>
                    <a:cubicBezTo>
                      <a:pt x="14960600" y="1371600"/>
                      <a:pt x="14960600" y="1384300"/>
                      <a:pt x="14947900" y="1397000"/>
                    </a:cubicBezTo>
                    <a:cubicBezTo>
                      <a:pt x="14947900" y="1409700"/>
                      <a:pt x="14935200" y="1409700"/>
                      <a:pt x="14922500" y="1409700"/>
                    </a:cubicBezTo>
                    <a:lnTo>
                      <a:pt x="14859000" y="1409700"/>
                    </a:lnTo>
                    <a:cubicBezTo>
                      <a:pt x="14795500" y="1409700"/>
                      <a:pt x="14744700" y="1371600"/>
                      <a:pt x="14719300" y="1320800"/>
                    </a:cubicBezTo>
                    <a:lnTo>
                      <a:pt x="14566900" y="965200"/>
                    </a:lnTo>
                    <a:cubicBezTo>
                      <a:pt x="14566900" y="952500"/>
                      <a:pt x="14554200" y="965200"/>
                      <a:pt x="14554200" y="965200"/>
                    </a:cubicBezTo>
                    <a:lnTo>
                      <a:pt x="14617700" y="1409700"/>
                    </a:lnTo>
                    <a:lnTo>
                      <a:pt x="14693900" y="2222500"/>
                    </a:lnTo>
                    <a:cubicBezTo>
                      <a:pt x="14693900" y="2235200"/>
                      <a:pt x="14681200" y="2235200"/>
                      <a:pt x="14681200" y="2247900"/>
                    </a:cubicBezTo>
                    <a:cubicBezTo>
                      <a:pt x="14668500" y="2247900"/>
                      <a:pt x="14668500" y="2260600"/>
                      <a:pt x="14655800" y="2260600"/>
                    </a:cubicBezTo>
                    <a:lnTo>
                      <a:pt x="14605000" y="2260600"/>
                    </a:lnTo>
                    <a:cubicBezTo>
                      <a:pt x="14528800" y="2260600"/>
                      <a:pt x="14465300" y="2209800"/>
                      <a:pt x="14465300" y="2133600"/>
                    </a:cubicBezTo>
                    <a:lnTo>
                      <a:pt x="14351000" y="1447800"/>
                    </a:lnTo>
                    <a:cubicBezTo>
                      <a:pt x="14338300" y="1447800"/>
                      <a:pt x="14338300" y="1447800"/>
                      <a:pt x="14325600" y="1447800"/>
                    </a:cubicBezTo>
                    <a:lnTo>
                      <a:pt x="14211300" y="2133600"/>
                    </a:lnTo>
                    <a:cubicBezTo>
                      <a:pt x="14211300" y="2209800"/>
                      <a:pt x="14147800" y="2260600"/>
                      <a:pt x="14071600" y="2260600"/>
                    </a:cubicBezTo>
                    <a:lnTo>
                      <a:pt x="14020800" y="2260600"/>
                    </a:lnTo>
                    <a:cubicBezTo>
                      <a:pt x="14008100" y="2260600"/>
                      <a:pt x="14008100" y="2247900"/>
                      <a:pt x="13995400" y="2247900"/>
                    </a:cubicBezTo>
                    <a:cubicBezTo>
                      <a:pt x="13995400" y="2235200"/>
                      <a:pt x="13982700" y="2235200"/>
                      <a:pt x="13982700" y="2222500"/>
                    </a:cubicBezTo>
                    <a:lnTo>
                      <a:pt x="14058900" y="1409700"/>
                    </a:lnTo>
                    <a:lnTo>
                      <a:pt x="14122400" y="965200"/>
                    </a:lnTo>
                    <a:moveTo>
                      <a:pt x="15862300" y="0"/>
                    </a:moveTo>
                    <a:cubicBezTo>
                      <a:pt x="15748000" y="0"/>
                      <a:pt x="15646400" y="88900"/>
                      <a:pt x="15646400" y="215900"/>
                    </a:cubicBezTo>
                    <a:lnTo>
                      <a:pt x="15646400" y="279400"/>
                    </a:lnTo>
                    <a:cubicBezTo>
                      <a:pt x="15646400" y="393700"/>
                      <a:pt x="15748000" y="495300"/>
                      <a:pt x="15862300" y="495300"/>
                    </a:cubicBezTo>
                    <a:cubicBezTo>
                      <a:pt x="15976600" y="495300"/>
                      <a:pt x="16078200" y="393700"/>
                      <a:pt x="16078200" y="279400"/>
                    </a:cubicBezTo>
                    <a:lnTo>
                      <a:pt x="16078200" y="215900"/>
                    </a:lnTo>
                    <a:cubicBezTo>
                      <a:pt x="16078200" y="88900"/>
                      <a:pt x="15976600" y="0"/>
                      <a:pt x="15862300" y="0"/>
                    </a:cubicBezTo>
                    <a:moveTo>
                      <a:pt x="15646400" y="965200"/>
                    </a:moveTo>
                    <a:cubicBezTo>
                      <a:pt x="15646400" y="965200"/>
                      <a:pt x="15633700" y="952500"/>
                      <a:pt x="15633700" y="965200"/>
                    </a:cubicBezTo>
                    <a:lnTo>
                      <a:pt x="15481300" y="1320800"/>
                    </a:lnTo>
                    <a:cubicBezTo>
                      <a:pt x="15455900" y="1371600"/>
                      <a:pt x="15405100" y="1409700"/>
                      <a:pt x="15341600" y="1409700"/>
                    </a:cubicBezTo>
                    <a:lnTo>
                      <a:pt x="15278100" y="1409700"/>
                    </a:lnTo>
                    <a:cubicBezTo>
                      <a:pt x="15265400" y="1409700"/>
                      <a:pt x="15252700" y="1409700"/>
                      <a:pt x="15252700" y="1397000"/>
                    </a:cubicBezTo>
                    <a:cubicBezTo>
                      <a:pt x="15240000" y="1384300"/>
                      <a:pt x="15240000" y="1371600"/>
                      <a:pt x="15252700" y="1358900"/>
                    </a:cubicBezTo>
                    <a:lnTo>
                      <a:pt x="15443200" y="914400"/>
                    </a:lnTo>
                    <a:lnTo>
                      <a:pt x="15506700" y="736600"/>
                    </a:lnTo>
                    <a:cubicBezTo>
                      <a:pt x="15557500" y="635000"/>
                      <a:pt x="15659100" y="558800"/>
                      <a:pt x="15773400" y="558800"/>
                    </a:cubicBezTo>
                    <a:lnTo>
                      <a:pt x="15951200" y="558800"/>
                    </a:lnTo>
                    <a:cubicBezTo>
                      <a:pt x="16065500" y="558800"/>
                      <a:pt x="16167100" y="635000"/>
                      <a:pt x="16217900" y="736600"/>
                    </a:cubicBezTo>
                    <a:lnTo>
                      <a:pt x="16281400" y="914400"/>
                    </a:lnTo>
                    <a:lnTo>
                      <a:pt x="16471900" y="1358900"/>
                    </a:lnTo>
                    <a:cubicBezTo>
                      <a:pt x="16484600" y="1371600"/>
                      <a:pt x="16484600" y="1384300"/>
                      <a:pt x="16471900" y="1397000"/>
                    </a:cubicBezTo>
                    <a:cubicBezTo>
                      <a:pt x="16471900" y="1409700"/>
                      <a:pt x="16459200" y="1409700"/>
                      <a:pt x="16446500" y="1409700"/>
                    </a:cubicBezTo>
                    <a:lnTo>
                      <a:pt x="16383000" y="1409700"/>
                    </a:lnTo>
                    <a:cubicBezTo>
                      <a:pt x="16319500" y="1409700"/>
                      <a:pt x="16268700" y="1371600"/>
                      <a:pt x="16243300" y="1320800"/>
                    </a:cubicBezTo>
                    <a:lnTo>
                      <a:pt x="16090900" y="965200"/>
                    </a:lnTo>
                    <a:cubicBezTo>
                      <a:pt x="16090900" y="952500"/>
                      <a:pt x="16078200" y="965200"/>
                      <a:pt x="16078200" y="965200"/>
                    </a:cubicBezTo>
                    <a:lnTo>
                      <a:pt x="16141700" y="1409700"/>
                    </a:lnTo>
                    <a:lnTo>
                      <a:pt x="16217900" y="2222500"/>
                    </a:lnTo>
                    <a:cubicBezTo>
                      <a:pt x="16217900" y="2235200"/>
                      <a:pt x="16205200" y="2235200"/>
                      <a:pt x="16205200" y="2247900"/>
                    </a:cubicBezTo>
                    <a:cubicBezTo>
                      <a:pt x="16192500" y="2247900"/>
                      <a:pt x="16192500" y="2260600"/>
                      <a:pt x="16179800" y="2260600"/>
                    </a:cubicBezTo>
                    <a:lnTo>
                      <a:pt x="16129000" y="2260600"/>
                    </a:lnTo>
                    <a:cubicBezTo>
                      <a:pt x="16052800" y="2260600"/>
                      <a:pt x="15989300" y="2209800"/>
                      <a:pt x="15989300" y="2133600"/>
                    </a:cubicBezTo>
                    <a:lnTo>
                      <a:pt x="15875000" y="1447800"/>
                    </a:lnTo>
                    <a:cubicBezTo>
                      <a:pt x="15862300" y="1447800"/>
                      <a:pt x="15862300" y="1447800"/>
                      <a:pt x="15849600" y="1447800"/>
                    </a:cubicBezTo>
                    <a:lnTo>
                      <a:pt x="15735300" y="2133600"/>
                    </a:lnTo>
                    <a:cubicBezTo>
                      <a:pt x="15735300" y="2209800"/>
                      <a:pt x="15671800" y="2260600"/>
                      <a:pt x="15595600" y="2260600"/>
                    </a:cubicBezTo>
                    <a:lnTo>
                      <a:pt x="15544800" y="2260600"/>
                    </a:lnTo>
                    <a:cubicBezTo>
                      <a:pt x="15532100" y="2260600"/>
                      <a:pt x="15532100" y="2247900"/>
                      <a:pt x="15519400" y="2247900"/>
                    </a:cubicBezTo>
                    <a:cubicBezTo>
                      <a:pt x="15519400" y="2235200"/>
                      <a:pt x="15506700" y="2235200"/>
                      <a:pt x="15506700" y="2222500"/>
                    </a:cubicBezTo>
                    <a:lnTo>
                      <a:pt x="15582900" y="1409700"/>
                    </a:lnTo>
                    <a:lnTo>
                      <a:pt x="15646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910300" y="0"/>
                    </a:moveTo>
                    <a:cubicBezTo>
                      <a:pt x="18796000" y="0"/>
                      <a:pt x="18694400" y="88900"/>
                      <a:pt x="18694400" y="215900"/>
                    </a:cubicBezTo>
                    <a:lnTo>
                      <a:pt x="18694400" y="279400"/>
                    </a:lnTo>
                    <a:cubicBezTo>
                      <a:pt x="18694400" y="393700"/>
                      <a:pt x="18796000" y="495300"/>
                      <a:pt x="18910300" y="495300"/>
                    </a:cubicBezTo>
                    <a:cubicBezTo>
                      <a:pt x="19024600" y="495300"/>
                      <a:pt x="19126200" y="393700"/>
                      <a:pt x="19126200" y="279400"/>
                    </a:cubicBezTo>
                    <a:lnTo>
                      <a:pt x="19126200" y="215900"/>
                    </a:lnTo>
                    <a:cubicBezTo>
                      <a:pt x="19126200" y="88900"/>
                      <a:pt x="19024600" y="0"/>
                      <a:pt x="18910300" y="0"/>
                    </a:cubicBezTo>
                    <a:moveTo>
                      <a:pt x="18694400" y="965200"/>
                    </a:moveTo>
                    <a:cubicBezTo>
                      <a:pt x="18694400" y="965200"/>
                      <a:pt x="18681700" y="952500"/>
                      <a:pt x="18681700" y="965200"/>
                    </a:cubicBezTo>
                    <a:lnTo>
                      <a:pt x="18529300" y="1320800"/>
                    </a:lnTo>
                    <a:cubicBezTo>
                      <a:pt x="18503900" y="1371600"/>
                      <a:pt x="18453100" y="1409700"/>
                      <a:pt x="18389600" y="1409700"/>
                    </a:cubicBezTo>
                    <a:lnTo>
                      <a:pt x="18326100" y="1409700"/>
                    </a:lnTo>
                    <a:cubicBezTo>
                      <a:pt x="18313400" y="1409700"/>
                      <a:pt x="18300700" y="1409700"/>
                      <a:pt x="18300700" y="1397000"/>
                    </a:cubicBezTo>
                    <a:cubicBezTo>
                      <a:pt x="18288000" y="1384300"/>
                      <a:pt x="18288000" y="1371600"/>
                      <a:pt x="18300700" y="1358900"/>
                    </a:cubicBezTo>
                    <a:lnTo>
                      <a:pt x="18491200" y="914400"/>
                    </a:lnTo>
                    <a:lnTo>
                      <a:pt x="18554700" y="736600"/>
                    </a:lnTo>
                    <a:cubicBezTo>
                      <a:pt x="18605500" y="635000"/>
                      <a:pt x="18707100" y="558800"/>
                      <a:pt x="18821400" y="558800"/>
                    </a:cubicBezTo>
                    <a:lnTo>
                      <a:pt x="18999200" y="558800"/>
                    </a:lnTo>
                    <a:cubicBezTo>
                      <a:pt x="19113500" y="558800"/>
                      <a:pt x="19215100" y="635000"/>
                      <a:pt x="19265900" y="736600"/>
                    </a:cubicBezTo>
                    <a:lnTo>
                      <a:pt x="19329400" y="914400"/>
                    </a:lnTo>
                    <a:lnTo>
                      <a:pt x="19519900" y="1358900"/>
                    </a:lnTo>
                    <a:cubicBezTo>
                      <a:pt x="19532600" y="1371600"/>
                      <a:pt x="19532600" y="1384300"/>
                      <a:pt x="19519900" y="1397000"/>
                    </a:cubicBezTo>
                    <a:cubicBezTo>
                      <a:pt x="19519900" y="1409700"/>
                      <a:pt x="19507200" y="1409700"/>
                      <a:pt x="19494500" y="1409700"/>
                    </a:cubicBezTo>
                    <a:lnTo>
                      <a:pt x="19431000" y="1409700"/>
                    </a:lnTo>
                    <a:cubicBezTo>
                      <a:pt x="19367500" y="1409700"/>
                      <a:pt x="19316700" y="1371600"/>
                      <a:pt x="19291300" y="1320800"/>
                    </a:cubicBezTo>
                    <a:lnTo>
                      <a:pt x="19138900" y="965200"/>
                    </a:lnTo>
                    <a:cubicBezTo>
                      <a:pt x="19138900" y="952500"/>
                      <a:pt x="19126200" y="965200"/>
                      <a:pt x="19126200" y="965200"/>
                    </a:cubicBezTo>
                    <a:lnTo>
                      <a:pt x="19189700" y="1409700"/>
                    </a:lnTo>
                    <a:lnTo>
                      <a:pt x="19265900" y="2222500"/>
                    </a:lnTo>
                    <a:cubicBezTo>
                      <a:pt x="19265900" y="2235200"/>
                      <a:pt x="19253200" y="2235200"/>
                      <a:pt x="19253200" y="2247900"/>
                    </a:cubicBezTo>
                    <a:cubicBezTo>
                      <a:pt x="19240500" y="2247900"/>
                      <a:pt x="19240500" y="2260600"/>
                      <a:pt x="19227800" y="2260600"/>
                    </a:cubicBezTo>
                    <a:lnTo>
                      <a:pt x="19177000" y="2260600"/>
                    </a:lnTo>
                    <a:cubicBezTo>
                      <a:pt x="19100800" y="2260600"/>
                      <a:pt x="19037300" y="2209800"/>
                      <a:pt x="19037300" y="2133600"/>
                    </a:cubicBezTo>
                    <a:lnTo>
                      <a:pt x="18923000" y="1447800"/>
                    </a:lnTo>
                    <a:cubicBezTo>
                      <a:pt x="18910300" y="1447800"/>
                      <a:pt x="18910300" y="1447800"/>
                      <a:pt x="18897600" y="1447800"/>
                    </a:cubicBezTo>
                    <a:lnTo>
                      <a:pt x="18783300" y="2133600"/>
                    </a:lnTo>
                    <a:cubicBezTo>
                      <a:pt x="18783300" y="2209800"/>
                      <a:pt x="18719800" y="2260600"/>
                      <a:pt x="18643600" y="2260600"/>
                    </a:cubicBezTo>
                    <a:lnTo>
                      <a:pt x="18592800" y="2260600"/>
                    </a:lnTo>
                    <a:cubicBezTo>
                      <a:pt x="18580100" y="2260600"/>
                      <a:pt x="18580100" y="2247900"/>
                      <a:pt x="18567400" y="2247900"/>
                    </a:cubicBezTo>
                    <a:cubicBezTo>
                      <a:pt x="18567400" y="2235200"/>
                      <a:pt x="18554700" y="2235200"/>
                      <a:pt x="18554700" y="2222500"/>
                    </a:cubicBezTo>
                    <a:lnTo>
                      <a:pt x="18630900" y="1409700"/>
                    </a:lnTo>
                    <a:lnTo>
                      <a:pt x="18694400" y="965200"/>
                    </a:lnTo>
                    <a:moveTo>
                      <a:pt x="20434300" y="0"/>
                    </a:moveTo>
                    <a:cubicBezTo>
                      <a:pt x="20320000" y="0"/>
                      <a:pt x="20218400" y="88900"/>
                      <a:pt x="20218400" y="215900"/>
                    </a:cubicBezTo>
                    <a:lnTo>
                      <a:pt x="20218400" y="279400"/>
                    </a:lnTo>
                    <a:cubicBezTo>
                      <a:pt x="20218400" y="393700"/>
                      <a:pt x="20320000" y="495300"/>
                      <a:pt x="20434300" y="495300"/>
                    </a:cubicBezTo>
                    <a:cubicBezTo>
                      <a:pt x="20548600" y="495300"/>
                      <a:pt x="20650200" y="393700"/>
                      <a:pt x="20650200" y="279400"/>
                    </a:cubicBezTo>
                    <a:lnTo>
                      <a:pt x="20650200" y="215900"/>
                    </a:lnTo>
                    <a:cubicBezTo>
                      <a:pt x="20650200" y="88900"/>
                      <a:pt x="20548600" y="0"/>
                      <a:pt x="20434300" y="0"/>
                    </a:cubicBezTo>
                    <a:moveTo>
                      <a:pt x="20218400" y="965200"/>
                    </a:moveTo>
                    <a:cubicBezTo>
                      <a:pt x="20218400" y="965200"/>
                      <a:pt x="20205700" y="952500"/>
                      <a:pt x="20205700" y="965200"/>
                    </a:cubicBezTo>
                    <a:lnTo>
                      <a:pt x="20053300" y="1320800"/>
                    </a:lnTo>
                    <a:cubicBezTo>
                      <a:pt x="20027900" y="1371600"/>
                      <a:pt x="19977100" y="1409700"/>
                      <a:pt x="19913600" y="1409700"/>
                    </a:cubicBezTo>
                    <a:lnTo>
                      <a:pt x="19850100" y="1409700"/>
                    </a:lnTo>
                    <a:cubicBezTo>
                      <a:pt x="19837400" y="1409700"/>
                      <a:pt x="19824700" y="1409700"/>
                      <a:pt x="19824700" y="1397000"/>
                    </a:cubicBezTo>
                    <a:cubicBezTo>
                      <a:pt x="19812000" y="1384300"/>
                      <a:pt x="19812000" y="1371600"/>
                      <a:pt x="19824700" y="1358900"/>
                    </a:cubicBezTo>
                    <a:lnTo>
                      <a:pt x="20015200" y="914400"/>
                    </a:lnTo>
                    <a:lnTo>
                      <a:pt x="20078700" y="736600"/>
                    </a:lnTo>
                    <a:cubicBezTo>
                      <a:pt x="20129500" y="635000"/>
                      <a:pt x="20231100" y="558800"/>
                      <a:pt x="20345400" y="558800"/>
                    </a:cubicBezTo>
                    <a:lnTo>
                      <a:pt x="20523200" y="558800"/>
                    </a:lnTo>
                    <a:cubicBezTo>
                      <a:pt x="20637500" y="558800"/>
                      <a:pt x="20739100" y="635000"/>
                      <a:pt x="20789900" y="736600"/>
                    </a:cubicBezTo>
                    <a:lnTo>
                      <a:pt x="20853400" y="914400"/>
                    </a:lnTo>
                    <a:lnTo>
                      <a:pt x="21043900" y="1358900"/>
                    </a:lnTo>
                    <a:cubicBezTo>
                      <a:pt x="21056600" y="1371600"/>
                      <a:pt x="21056600" y="1384300"/>
                      <a:pt x="21043900" y="1397000"/>
                    </a:cubicBezTo>
                    <a:cubicBezTo>
                      <a:pt x="21043900" y="1409700"/>
                      <a:pt x="21031200" y="1409700"/>
                      <a:pt x="21018500" y="1409700"/>
                    </a:cubicBezTo>
                    <a:lnTo>
                      <a:pt x="20955000" y="1409700"/>
                    </a:lnTo>
                    <a:cubicBezTo>
                      <a:pt x="20891500" y="1409700"/>
                      <a:pt x="20840700" y="1371600"/>
                      <a:pt x="20815300" y="1320800"/>
                    </a:cubicBezTo>
                    <a:lnTo>
                      <a:pt x="20662900" y="965200"/>
                    </a:lnTo>
                    <a:cubicBezTo>
                      <a:pt x="20662900" y="952500"/>
                      <a:pt x="20650200" y="965200"/>
                      <a:pt x="20650200" y="965200"/>
                    </a:cubicBezTo>
                    <a:lnTo>
                      <a:pt x="20713700" y="1409700"/>
                    </a:lnTo>
                    <a:lnTo>
                      <a:pt x="20789900" y="2222500"/>
                    </a:lnTo>
                    <a:cubicBezTo>
                      <a:pt x="20789900" y="2235200"/>
                      <a:pt x="20777200" y="2235200"/>
                      <a:pt x="20777200" y="2247900"/>
                    </a:cubicBezTo>
                    <a:cubicBezTo>
                      <a:pt x="20764500" y="2247900"/>
                      <a:pt x="20764500" y="2260600"/>
                      <a:pt x="20751800" y="2260600"/>
                    </a:cubicBezTo>
                    <a:lnTo>
                      <a:pt x="20701000" y="2260600"/>
                    </a:lnTo>
                    <a:cubicBezTo>
                      <a:pt x="20624800" y="2260600"/>
                      <a:pt x="20561300" y="2209800"/>
                      <a:pt x="20561300" y="2133600"/>
                    </a:cubicBezTo>
                    <a:lnTo>
                      <a:pt x="20447000" y="1447800"/>
                    </a:lnTo>
                    <a:cubicBezTo>
                      <a:pt x="20434300" y="1447800"/>
                      <a:pt x="20434300" y="1447800"/>
                      <a:pt x="20421600" y="1447800"/>
                    </a:cubicBezTo>
                    <a:lnTo>
                      <a:pt x="20307300" y="2133600"/>
                    </a:lnTo>
                    <a:cubicBezTo>
                      <a:pt x="20307300" y="2209800"/>
                      <a:pt x="20243800" y="2260600"/>
                      <a:pt x="20167600" y="2260600"/>
                    </a:cubicBezTo>
                    <a:lnTo>
                      <a:pt x="20116800" y="2260600"/>
                    </a:lnTo>
                    <a:cubicBezTo>
                      <a:pt x="20104100" y="2260600"/>
                      <a:pt x="20104100" y="2247900"/>
                      <a:pt x="20091400" y="2247900"/>
                    </a:cubicBezTo>
                    <a:cubicBezTo>
                      <a:pt x="20091400" y="2235200"/>
                      <a:pt x="20078700" y="2235200"/>
                      <a:pt x="20078700" y="2222500"/>
                    </a:cubicBezTo>
                    <a:lnTo>
                      <a:pt x="20154900" y="1409700"/>
                    </a:lnTo>
                    <a:lnTo>
                      <a:pt x="20218400" y="965200"/>
                    </a:lnTo>
                    <a:moveTo>
                      <a:pt x="21958300" y="0"/>
                    </a:moveTo>
                    <a:cubicBezTo>
                      <a:pt x="21844000" y="0"/>
                      <a:pt x="21742400" y="88900"/>
                      <a:pt x="21742400" y="215900"/>
                    </a:cubicBezTo>
                    <a:lnTo>
                      <a:pt x="21742400" y="279400"/>
                    </a:lnTo>
                    <a:cubicBezTo>
                      <a:pt x="21742400" y="393700"/>
                      <a:pt x="21844000" y="495300"/>
                      <a:pt x="21958300" y="495300"/>
                    </a:cubicBezTo>
                    <a:cubicBezTo>
                      <a:pt x="22072600" y="495300"/>
                      <a:pt x="22174200" y="393700"/>
                      <a:pt x="22174200" y="279400"/>
                    </a:cubicBezTo>
                    <a:lnTo>
                      <a:pt x="22174200" y="215900"/>
                    </a:lnTo>
                    <a:cubicBezTo>
                      <a:pt x="22174200" y="88900"/>
                      <a:pt x="22072600" y="0"/>
                      <a:pt x="21958300" y="0"/>
                    </a:cubicBezTo>
                    <a:moveTo>
                      <a:pt x="21742400" y="965200"/>
                    </a:moveTo>
                    <a:cubicBezTo>
                      <a:pt x="21742400" y="965200"/>
                      <a:pt x="21729700" y="952500"/>
                      <a:pt x="21729700" y="965200"/>
                    </a:cubicBezTo>
                    <a:lnTo>
                      <a:pt x="21577300" y="1320800"/>
                    </a:lnTo>
                    <a:cubicBezTo>
                      <a:pt x="21551900" y="1371600"/>
                      <a:pt x="21501100" y="1409700"/>
                      <a:pt x="21437600" y="1409700"/>
                    </a:cubicBezTo>
                    <a:lnTo>
                      <a:pt x="21374100" y="1409700"/>
                    </a:lnTo>
                    <a:cubicBezTo>
                      <a:pt x="21361400" y="1409700"/>
                      <a:pt x="21348700" y="1409700"/>
                      <a:pt x="21348700" y="1397000"/>
                    </a:cubicBezTo>
                    <a:cubicBezTo>
                      <a:pt x="21336000" y="1384300"/>
                      <a:pt x="21336000" y="1371600"/>
                      <a:pt x="21348700" y="1358900"/>
                    </a:cubicBezTo>
                    <a:lnTo>
                      <a:pt x="21539200" y="914400"/>
                    </a:lnTo>
                    <a:lnTo>
                      <a:pt x="21602700" y="736600"/>
                    </a:lnTo>
                    <a:cubicBezTo>
                      <a:pt x="21653500" y="635000"/>
                      <a:pt x="21755100" y="558800"/>
                      <a:pt x="21869400" y="558800"/>
                    </a:cubicBezTo>
                    <a:lnTo>
                      <a:pt x="22047200" y="558800"/>
                    </a:lnTo>
                    <a:cubicBezTo>
                      <a:pt x="22161500" y="558800"/>
                      <a:pt x="22263100" y="635000"/>
                      <a:pt x="22313900" y="736600"/>
                    </a:cubicBezTo>
                    <a:lnTo>
                      <a:pt x="22377400" y="914400"/>
                    </a:lnTo>
                    <a:lnTo>
                      <a:pt x="22567900" y="1358900"/>
                    </a:lnTo>
                    <a:cubicBezTo>
                      <a:pt x="22580600" y="1371600"/>
                      <a:pt x="22580600" y="1384300"/>
                      <a:pt x="22567900" y="1397000"/>
                    </a:cubicBezTo>
                    <a:cubicBezTo>
                      <a:pt x="22567900" y="1409700"/>
                      <a:pt x="22555200" y="1409700"/>
                      <a:pt x="22542500" y="1409700"/>
                    </a:cubicBezTo>
                    <a:lnTo>
                      <a:pt x="22479000" y="1409700"/>
                    </a:lnTo>
                    <a:cubicBezTo>
                      <a:pt x="22415500" y="1409700"/>
                      <a:pt x="22364700" y="1371600"/>
                      <a:pt x="22339300" y="1320800"/>
                    </a:cubicBezTo>
                    <a:lnTo>
                      <a:pt x="22186900" y="965200"/>
                    </a:lnTo>
                    <a:cubicBezTo>
                      <a:pt x="22186900" y="952500"/>
                      <a:pt x="22174200" y="965200"/>
                      <a:pt x="22174200" y="965200"/>
                    </a:cubicBezTo>
                    <a:lnTo>
                      <a:pt x="22237700" y="1409700"/>
                    </a:lnTo>
                    <a:lnTo>
                      <a:pt x="22313900" y="2222500"/>
                    </a:lnTo>
                    <a:cubicBezTo>
                      <a:pt x="22313900" y="2235200"/>
                      <a:pt x="22301200" y="2235200"/>
                      <a:pt x="22301200" y="2247900"/>
                    </a:cubicBezTo>
                    <a:cubicBezTo>
                      <a:pt x="22288500" y="2247900"/>
                      <a:pt x="22288500" y="2260600"/>
                      <a:pt x="22275800" y="2260600"/>
                    </a:cubicBezTo>
                    <a:lnTo>
                      <a:pt x="22225000" y="2260600"/>
                    </a:lnTo>
                    <a:cubicBezTo>
                      <a:pt x="22148800" y="2260600"/>
                      <a:pt x="22085300" y="2209800"/>
                      <a:pt x="22085300" y="2133600"/>
                    </a:cubicBezTo>
                    <a:lnTo>
                      <a:pt x="21971000" y="1447800"/>
                    </a:lnTo>
                    <a:cubicBezTo>
                      <a:pt x="21958300" y="1447800"/>
                      <a:pt x="21958300" y="1447800"/>
                      <a:pt x="21945600" y="1447800"/>
                    </a:cubicBezTo>
                    <a:lnTo>
                      <a:pt x="21831300" y="2133600"/>
                    </a:lnTo>
                    <a:cubicBezTo>
                      <a:pt x="21831300" y="2209800"/>
                      <a:pt x="21767800" y="2260600"/>
                      <a:pt x="21691600" y="2260600"/>
                    </a:cubicBezTo>
                    <a:lnTo>
                      <a:pt x="21640800" y="2260600"/>
                    </a:lnTo>
                    <a:cubicBezTo>
                      <a:pt x="21628100" y="2260600"/>
                      <a:pt x="21628100" y="2247900"/>
                      <a:pt x="21615400" y="2247900"/>
                    </a:cubicBezTo>
                    <a:cubicBezTo>
                      <a:pt x="21615400" y="2235200"/>
                      <a:pt x="21602700" y="2235200"/>
                      <a:pt x="21602700" y="2222500"/>
                    </a:cubicBezTo>
                    <a:lnTo>
                      <a:pt x="21678900" y="1409700"/>
                    </a:lnTo>
                    <a:lnTo>
                      <a:pt x="21742400" y="965200"/>
                    </a:lnTo>
                    <a:moveTo>
                      <a:pt x="23482300" y="0"/>
                    </a:moveTo>
                    <a:cubicBezTo>
                      <a:pt x="23368000" y="0"/>
                      <a:pt x="23266400" y="88900"/>
                      <a:pt x="23266400" y="215900"/>
                    </a:cubicBezTo>
                    <a:lnTo>
                      <a:pt x="23266400" y="279400"/>
                    </a:lnTo>
                    <a:cubicBezTo>
                      <a:pt x="23266400" y="393700"/>
                      <a:pt x="23368000" y="495300"/>
                      <a:pt x="23482300" y="495300"/>
                    </a:cubicBezTo>
                    <a:cubicBezTo>
                      <a:pt x="23596600" y="495300"/>
                      <a:pt x="23698200" y="393700"/>
                      <a:pt x="23698200" y="279400"/>
                    </a:cubicBezTo>
                    <a:lnTo>
                      <a:pt x="23698200" y="215900"/>
                    </a:lnTo>
                    <a:cubicBezTo>
                      <a:pt x="23698200" y="88900"/>
                      <a:pt x="23596600" y="0"/>
                      <a:pt x="23482300" y="0"/>
                    </a:cubicBezTo>
                    <a:moveTo>
                      <a:pt x="23266400" y="965200"/>
                    </a:moveTo>
                    <a:cubicBezTo>
                      <a:pt x="23266400" y="965200"/>
                      <a:pt x="23253700" y="952500"/>
                      <a:pt x="23253700" y="965200"/>
                    </a:cubicBezTo>
                    <a:lnTo>
                      <a:pt x="23101300" y="1320800"/>
                    </a:lnTo>
                    <a:cubicBezTo>
                      <a:pt x="23075900" y="1371600"/>
                      <a:pt x="23025100" y="1409700"/>
                      <a:pt x="22961600" y="1409700"/>
                    </a:cubicBezTo>
                    <a:lnTo>
                      <a:pt x="22898100" y="1409700"/>
                    </a:lnTo>
                    <a:cubicBezTo>
                      <a:pt x="22885400" y="1409700"/>
                      <a:pt x="22872700" y="1409700"/>
                      <a:pt x="22872700" y="1397000"/>
                    </a:cubicBezTo>
                    <a:cubicBezTo>
                      <a:pt x="22860000" y="1384300"/>
                      <a:pt x="22860000" y="1371600"/>
                      <a:pt x="22872700" y="1358900"/>
                    </a:cubicBezTo>
                    <a:lnTo>
                      <a:pt x="23063200" y="914400"/>
                    </a:lnTo>
                    <a:lnTo>
                      <a:pt x="23126700" y="736600"/>
                    </a:lnTo>
                    <a:cubicBezTo>
                      <a:pt x="23177500" y="635000"/>
                      <a:pt x="23279100" y="558800"/>
                      <a:pt x="23393400" y="558800"/>
                    </a:cubicBezTo>
                    <a:lnTo>
                      <a:pt x="23571200" y="558800"/>
                    </a:lnTo>
                    <a:cubicBezTo>
                      <a:pt x="23685500" y="558800"/>
                      <a:pt x="23787100" y="635000"/>
                      <a:pt x="23837900" y="736600"/>
                    </a:cubicBezTo>
                    <a:lnTo>
                      <a:pt x="23901400" y="914400"/>
                    </a:lnTo>
                    <a:lnTo>
                      <a:pt x="24091900" y="1358900"/>
                    </a:lnTo>
                    <a:cubicBezTo>
                      <a:pt x="24104600" y="1371600"/>
                      <a:pt x="24104600" y="1384300"/>
                      <a:pt x="24091900" y="1397000"/>
                    </a:cubicBezTo>
                    <a:cubicBezTo>
                      <a:pt x="24091900" y="1409700"/>
                      <a:pt x="24079200" y="1409700"/>
                      <a:pt x="24066500" y="1409700"/>
                    </a:cubicBezTo>
                    <a:lnTo>
                      <a:pt x="24003000" y="1409700"/>
                    </a:lnTo>
                    <a:cubicBezTo>
                      <a:pt x="23939500" y="1409700"/>
                      <a:pt x="23888700" y="1371600"/>
                      <a:pt x="23863300" y="1320800"/>
                    </a:cubicBezTo>
                    <a:lnTo>
                      <a:pt x="23710900" y="965200"/>
                    </a:lnTo>
                    <a:cubicBezTo>
                      <a:pt x="23710900" y="952500"/>
                      <a:pt x="23698200" y="965200"/>
                      <a:pt x="23698200" y="965200"/>
                    </a:cubicBezTo>
                    <a:lnTo>
                      <a:pt x="23761700" y="1409700"/>
                    </a:lnTo>
                    <a:lnTo>
                      <a:pt x="23837900" y="2222500"/>
                    </a:lnTo>
                    <a:cubicBezTo>
                      <a:pt x="23837900" y="2235200"/>
                      <a:pt x="23825200" y="2235200"/>
                      <a:pt x="23825200" y="2247900"/>
                    </a:cubicBezTo>
                    <a:cubicBezTo>
                      <a:pt x="23812500" y="2247900"/>
                      <a:pt x="23812500" y="2260600"/>
                      <a:pt x="23799800" y="2260600"/>
                    </a:cubicBezTo>
                    <a:lnTo>
                      <a:pt x="23749000" y="2260600"/>
                    </a:lnTo>
                    <a:cubicBezTo>
                      <a:pt x="23672800" y="2260600"/>
                      <a:pt x="23609300" y="2209800"/>
                      <a:pt x="23609300" y="2133600"/>
                    </a:cubicBezTo>
                    <a:lnTo>
                      <a:pt x="23495000" y="1447800"/>
                    </a:lnTo>
                    <a:cubicBezTo>
                      <a:pt x="23482300" y="1447800"/>
                      <a:pt x="23482300" y="1447800"/>
                      <a:pt x="23469600" y="1447800"/>
                    </a:cubicBezTo>
                    <a:lnTo>
                      <a:pt x="23355300" y="2133600"/>
                    </a:lnTo>
                    <a:cubicBezTo>
                      <a:pt x="23355300" y="2209800"/>
                      <a:pt x="23291800" y="2260600"/>
                      <a:pt x="23215600" y="2260600"/>
                    </a:cubicBezTo>
                    <a:lnTo>
                      <a:pt x="23164800" y="2260600"/>
                    </a:lnTo>
                    <a:cubicBezTo>
                      <a:pt x="23152100" y="2260600"/>
                      <a:pt x="23152100" y="2247900"/>
                      <a:pt x="23139400" y="2247900"/>
                    </a:cubicBezTo>
                    <a:cubicBezTo>
                      <a:pt x="23139400" y="2235200"/>
                      <a:pt x="23126700" y="2235200"/>
                      <a:pt x="23126700" y="2222500"/>
                    </a:cubicBezTo>
                    <a:lnTo>
                      <a:pt x="23202900" y="1409700"/>
                    </a:lnTo>
                    <a:lnTo>
                      <a:pt x="23266400" y="965200"/>
                    </a:lnTo>
                    <a:moveTo>
                      <a:pt x="622300" y="2514600"/>
                    </a:moveTo>
                    <a:cubicBezTo>
                      <a:pt x="508000" y="2514600"/>
                      <a:pt x="406400" y="2603500"/>
                      <a:pt x="406400" y="2730500"/>
                    </a:cubicBezTo>
                    <a:lnTo>
                      <a:pt x="406400" y="2794000"/>
                    </a:lnTo>
                    <a:cubicBezTo>
                      <a:pt x="406400" y="2908300"/>
                      <a:pt x="508000" y="3009900"/>
                      <a:pt x="622300" y="3009900"/>
                    </a:cubicBezTo>
                    <a:cubicBezTo>
                      <a:pt x="736600" y="3009900"/>
                      <a:pt x="838200" y="2908300"/>
                      <a:pt x="838200" y="2794000"/>
                    </a:cubicBezTo>
                    <a:lnTo>
                      <a:pt x="838200" y="2730500"/>
                    </a:lnTo>
                    <a:cubicBezTo>
                      <a:pt x="838200" y="2603500"/>
                      <a:pt x="736600" y="2514600"/>
                      <a:pt x="622300" y="2514600"/>
                    </a:cubicBezTo>
                    <a:moveTo>
                      <a:pt x="406400" y="3479800"/>
                    </a:moveTo>
                    <a:cubicBezTo>
                      <a:pt x="406400" y="3479800"/>
                      <a:pt x="393700" y="3467100"/>
                      <a:pt x="393700" y="3479800"/>
                    </a:cubicBezTo>
                    <a:lnTo>
                      <a:pt x="241300" y="3835400"/>
                    </a:lnTo>
                    <a:cubicBezTo>
                      <a:pt x="215900" y="3886200"/>
                      <a:pt x="165100" y="3924300"/>
                      <a:pt x="101600" y="3924300"/>
                    </a:cubicBezTo>
                    <a:lnTo>
                      <a:pt x="38100" y="3924300"/>
                    </a:lnTo>
                    <a:cubicBezTo>
                      <a:pt x="25400" y="3924300"/>
                      <a:pt x="12700" y="3924300"/>
                      <a:pt x="12700" y="3911600"/>
                    </a:cubicBezTo>
                    <a:cubicBezTo>
                      <a:pt x="0" y="3898900"/>
                      <a:pt x="0" y="3886200"/>
                      <a:pt x="12700" y="3873500"/>
                    </a:cubicBezTo>
                    <a:lnTo>
                      <a:pt x="203200" y="3429000"/>
                    </a:lnTo>
                    <a:lnTo>
                      <a:pt x="266700" y="3251200"/>
                    </a:lnTo>
                    <a:cubicBezTo>
                      <a:pt x="317500" y="3149600"/>
                      <a:pt x="419100" y="3073400"/>
                      <a:pt x="533400" y="3073400"/>
                    </a:cubicBezTo>
                    <a:lnTo>
                      <a:pt x="711200" y="3073400"/>
                    </a:lnTo>
                    <a:cubicBezTo>
                      <a:pt x="825500" y="3073400"/>
                      <a:pt x="927100" y="3149600"/>
                      <a:pt x="977900" y="3251200"/>
                    </a:cubicBezTo>
                    <a:lnTo>
                      <a:pt x="1041400" y="3429000"/>
                    </a:lnTo>
                    <a:lnTo>
                      <a:pt x="1231900" y="3873500"/>
                    </a:lnTo>
                    <a:cubicBezTo>
                      <a:pt x="1244600" y="3886200"/>
                      <a:pt x="1244600" y="3898900"/>
                      <a:pt x="1231900" y="3911600"/>
                    </a:cubicBezTo>
                    <a:cubicBezTo>
                      <a:pt x="1231900" y="3924300"/>
                      <a:pt x="1219200" y="3924300"/>
                      <a:pt x="1206500" y="3924300"/>
                    </a:cubicBezTo>
                    <a:lnTo>
                      <a:pt x="1143000" y="3924300"/>
                    </a:lnTo>
                    <a:cubicBezTo>
                      <a:pt x="1079500" y="3924300"/>
                      <a:pt x="1028700" y="3886200"/>
                      <a:pt x="1003300" y="3835400"/>
                    </a:cubicBezTo>
                    <a:lnTo>
                      <a:pt x="850900" y="3479800"/>
                    </a:lnTo>
                    <a:cubicBezTo>
                      <a:pt x="850900" y="3467100"/>
                      <a:pt x="838200" y="3479800"/>
                      <a:pt x="838200" y="3479800"/>
                    </a:cubicBezTo>
                    <a:lnTo>
                      <a:pt x="901700" y="3924300"/>
                    </a:lnTo>
                    <a:lnTo>
                      <a:pt x="977900" y="4737100"/>
                    </a:lnTo>
                    <a:cubicBezTo>
                      <a:pt x="977900" y="4749800"/>
                      <a:pt x="965200" y="4749800"/>
                      <a:pt x="965200" y="4762500"/>
                    </a:cubicBezTo>
                    <a:cubicBezTo>
                      <a:pt x="952500" y="4762500"/>
                      <a:pt x="952500" y="4775200"/>
                      <a:pt x="939800" y="4775200"/>
                    </a:cubicBezTo>
                    <a:lnTo>
                      <a:pt x="889000" y="4775200"/>
                    </a:lnTo>
                    <a:cubicBezTo>
                      <a:pt x="812800" y="4775200"/>
                      <a:pt x="749300" y="4724400"/>
                      <a:pt x="749300" y="4648200"/>
                    </a:cubicBezTo>
                    <a:lnTo>
                      <a:pt x="635000" y="3962400"/>
                    </a:lnTo>
                    <a:cubicBezTo>
                      <a:pt x="622300" y="3962400"/>
                      <a:pt x="622300" y="3962400"/>
                      <a:pt x="609600" y="3962400"/>
                    </a:cubicBezTo>
                    <a:lnTo>
                      <a:pt x="495300" y="4648200"/>
                    </a:lnTo>
                    <a:cubicBezTo>
                      <a:pt x="495300" y="4724400"/>
                      <a:pt x="431800" y="4775200"/>
                      <a:pt x="355600" y="4775200"/>
                    </a:cubicBezTo>
                    <a:lnTo>
                      <a:pt x="304800" y="4775200"/>
                    </a:lnTo>
                    <a:cubicBezTo>
                      <a:pt x="292100" y="4775200"/>
                      <a:pt x="292100" y="4762500"/>
                      <a:pt x="279400" y="4762500"/>
                    </a:cubicBezTo>
                    <a:cubicBezTo>
                      <a:pt x="279400" y="4749800"/>
                      <a:pt x="266700" y="4749800"/>
                      <a:pt x="266700" y="4737100"/>
                    </a:cubicBezTo>
                    <a:lnTo>
                      <a:pt x="342900" y="3924300"/>
                    </a:lnTo>
                    <a:lnTo>
                      <a:pt x="406400" y="3479800"/>
                    </a:lnTo>
                    <a:moveTo>
                      <a:pt x="2146300" y="2514600"/>
                    </a:moveTo>
                    <a:cubicBezTo>
                      <a:pt x="2032000" y="2514600"/>
                      <a:pt x="1930400" y="2603500"/>
                      <a:pt x="1930400" y="2730500"/>
                    </a:cubicBezTo>
                    <a:lnTo>
                      <a:pt x="1930400" y="2794000"/>
                    </a:lnTo>
                    <a:cubicBezTo>
                      <a:pt x="1930400" y="2908300"/>
                      <a:pt x="2032000" y="3009900"/>
                      <a:pt x="2146300" y="3009900"/>
                    </a:cubicBezTo>
                    <a:cubicBezTo>
                      <a:pt x="2260600" y="3009900"/>
                      <a:pt x="2362200" y="2908300"/>
                      <a:pt x="2362200" y="2794000"/>
                    </a:cubicBezTo>
                    <a:lnTo>
                      <a:pt x="2362200" y="2730500"/>
                    </a:lnTo>
                    <a:cubicBezTo>
                      <a:pt x="2362200" y="2603500"/>
                      <a:pt x="2260600" y="2514600"/>
                      <a:pt x="2146300" y="2514600"/>
                    </a:cubicBezTo>
                    <a:moveTo>
                      <a:pt x="1930400" y="3479800"/>
                    </a:moveTo>
                    <a:cubicBezTo>
                      <a:pt x="1930400" y="3479800"/>
                      <a:pt x="1917700" y="3467100"/>
                      <a:pt x="1917700" y="3479800"/>
                    </a:cubicBezTo>
                    <a:lnTo>
                      <a:pt x="1765300" y="3835400"/>
                    </a:lnTo>
                    <a:cubicBezTo>
                      <a:pt x="1739900" y="3886200"/>
                      <a:pt x="1689100" y="3924300"/>
                      <a:pt x="1625600" y="3924300"/>
                    </a:cubicBezTo>
                    <a:lnTo>
                      <a:pt x="1562100" y="3924300"/>
                    </a:lnTo>
                    <a:cubicBezTo>
                      <a:pt x="1549400" y="3924300"/>
                      <a:pt x="1536700" y="3924300"/>
                      <a:pt x="1536700" y="3911600"/>
                    </a:cubicBezTo>
                    <a:cubicBezTo>
                      <a:pt x="1524000" y="3898900"/>
                      <a:pt x="1524000" y="3886200"/>
                      <a:pt x="1536700" y="3873500"/>
                    </a:cubicBezTo>
                    <a:lnTo>
                      <a:pt x="1727200" y="3429000"/>
                    </a:lnTo>
                    <a:lnTo>
                      <a:pt x="1790700" y="3251200"/>
                    </a:lnTo>
                    <a:cubicBezTo>
                      <a:pt x="1841500" y="3149600"/>
                      <a:pt x="1943100" y="3073400"/>
                      <a:pt x="2057400" y="3073400"/>
                    </a:cubicBezTo>
                    <a:lnTo>
                      <a:pt x="2235200" y="3073400"/>
                    </a:lnTo>
                    <a:cubicBezTo>
                      <a:pt x="2349500" y="3073400"/>
                      <a:pt x="2451100" y="3149600"/>
                      <a:pt x="2501900" y="3251200"/>
                    </a:cubicBezTo>
                    <a:lnTo>
                      <a:pt x="2565400" y="3429000"/>
                    </a:lnTo>
                    <a:lnTo>
                      <a:pt x="2755900" y="3873500"/>
                    </a:lnTo>
                    <a:cubicBezTo>
                      <a:pt x="2768600" y="3886200"/>
                      <a:pt x="2768600" y="3898900"/>
                      <a:pt x="2755900" y="3911600"/>
                    </a:cubicBezTo>
                    <a:cubicBezTo>
                      <a:pt x="2755900" y="3924300"/>
                      <a:pt x="2743200" y="3924300"/>
                      <a:pt x="2730500" y="3924300"/>
                    </a:cubicBezTo>
                    <a:lnTo>
                      <a:pt x="2667000" y="3924300"/>
                    </a:lnTo>
                    <a:cubicBezTo>
                      <a:pt x="2603500" y="3924300"/>
                      <a:pt x="2552700" y="3886200"/>
                      <a:pt x="2527300" y="3835400"/>
                    </a:cubicBezTo>
                    <a:lnTo>
                      <a:pt x="2374900" y="3479800"/>
                    </a:lnTo>
                    <a:cubicBezTo>
                      <a:pt x="2374900" y="3467100"/>
                      <a:pt x="2362200" y="3479800"/>
                      <a:pt x="2362200" y="3479800"/>
                    </a:cubicBezTo>
                    <a:lnTo>
                      <a:pt x="2425700" y="3924300"/>
                    </a:lnTo>
                    <a:lnTo>
                      <a:pt x="2501900" y="4737100"/>
                    </a:lnTo>
                    <a:cubicBezTo>
                      <a:pt x="2501900" y="4749800"/>
                      <a:pt x="2489200" y="4749800"/>
                      <a:pt x="2489200" y="4762500"/>
                    </a:cubicBezTo>
                    <a:cubicBezTo>
                      <a:pt x="2476500" y="4762500"/>
                      <a:pt x="2476500" y="4775200"/>
                      <a:pt x="2463800" y="4775200"/>
                    </a:cubicBezTo>
                    <a:lnTo>
                      <a:pt x="2413000" y="4775200"/>
                    </a:lnTo>
                    <a:cubicBezTo>
                      <a:pt x="2336800" y="4775200"/>
                      <a:pt x="2273300" y="4724400"/>
                      <a:pt x="2273300" y="4648200"/>
                    </a:cubicBezTo>
                    <a:lnTo>
                      <a:pt x="2159000" y="3962400"/>
                    </a:lnTo>
                    <a:cubicBezTo>
                      <a:pt x="2146300" y="3962400"/>
                      <a:pt x="2146300" y="3962400"/>
                      <a:pt x="2133600" y="3962400"/>
                    </a:cubicBezTo>
                    <a:lnTo>
                      <a:pt x="2019300" y="4648200"/>
                    </a:lnTo>
                    <a:cubicBezTo>
                      <a:pt x="2019300" y="4724400"/>
                      <a:pt x="1955800" y="4775200"/>
                      <a:pt x="1879600" y="4775200"/>
                    </a:cubicBezTo>
                    <a:lnTo>
                      <a:pt x="1828800" y="4775200"/>
                    </a:lnTo>
                    <a:cubicBezTo>
                      <a:pt x="1816100" y="4775200"/>
                      <a:pt x="1816100" y="4762500"/>
                      <a:pt x="1803400" y="4762500"/>
                    </a:cubicBezTo>
                    <a:cubicBezTo>
                      <a:pt x="1803400" y="4749800"/>
                      <a:pt x="1790700" y="4749800"/>
                      <a:pt x="1790700" y="4737100"/>
                    </a:cubicBezTo>
                    <a:lnTo>
                      <a:pt x="1866900" y="3924300"/>
                    </a:lnTo>
                    <a:lnTo>
                      <a:pt x="1930400" y="3479800"/>
                    </a:lnTo>
                    <a:moveTo>
                      <a:pt x="3670300" y="2514600"/>
                    </a:moveTo>
                    <a:cubicBezTo>
                      <a:pt x="3556000" y="2514600"/>
                      <a:pt x="3454400" y="2603500"/>
                      <a:pt x="3454400" y="2730500"/>
                    </a:cubicBezTo>
                    <a:lnTo>
                      <a:pt x="3454400" y="2794000"/>
                    </a:lnTo>
                    <a:cubicBezTo>
                      <a:pt x="3454400" y="2908300"/>
                      <a:pt x="3556000" y="3009900"/>
                      <a:pt x="3670300" y="3009900"/>
                    </a:cubicBezTo>
                    <a:cubicBezTo>
                      <a:pt x="3784600" y="3009900"/>
                      <a:pt x="3886200" y="2908300"/>
                      <a:pt x="3886200" y="2794000"/>
                    </a:cubicBezTo>
                    <a:lnTo>
                      <a:pt x="3886200" y="2730500"/>
                    </a:lnTo>
                    <a:cubicBezTo>
                      <a:pt x="3886200" y="2603500"/>
                      <a:pt x="3784600" y="2514600"/>
                      <a:pt x="3670300" y="2514600"/>
                    </a:cubicBezTo>
                    <a:moveTo>
                      <a:pt x="3454400" y="3479800"/>
                    </a:moveTo>
                    <a:cubicBezTo>
                      <a:pt x="3454400" y="3479800"/>
                      <a:pt x="3441700" y="3467100"/>
                      <a:pt x="3441700" y="3479800"/>
                    </a:cubicBezTo>
                    <a:lnTo>
                      <a:pt x="3289300" y="3835400"/>
                    </a:lnTo>
                    <a:cubicBezTo>
                      <a:pt x="3263900" y="3886200"/>
                      <a:pt x="3213100" y="3924300"/>
                      <a:pt x="3149600" y="3924300"/>
                    </a:cubicBezTo>
                    <a:lnTo>
                      <a:pt x="3086100" y="3924300"/>
                    </a:lnTo>
                    <a:cubicBezTo>
                      <a:pt x="3073400" y="3924300"/>
                      <a:pt x="3060700" y="3924300"/>
                      <a:pt x="3060700" y="3911600"/>
                    </a:cubicBezTo>
                    <a:cubicBezTo>
                      <a:pt x="3048000" y="3898900"/>
                      <a:pt x="3048000" y="3886200"/>
                      <a:pt x="3060700" y="3873500"/>
                    </a:cubicBezTo>
                    <a:lnTo>
                      <a:pt x="3251200" y="3429000"/>
                    </a:lnTo>
                    <a:lnTo>
                      <a:pt x="3314700" y="3251200"/>
                    </a:lnTo>
                    <a:cubicBezTo>
                      <a:pt x="3365500" y="3149600"/>
                      <a:pt x="3467100" y="3073400"/>
                      <a:pt x="3581400" y="3073400"/>
                    </a:cubicBezTo>
                    <a:lnTo>
                      <a:pt x="3759200" y="3073400"/>
                    </a:lnTo>
                    <a:cubicBezTo>
                      <a:pt x="3873500" y="3073400"/>
                      <a:pt x="3975100" y="3149600"/>
                      <a:pt x="4025900" y="3251200"/>
                    </a:cubicBezTo>
                    <a:lnTo>
                      <a:pt x="4089400" y="3429000"/>
                    </a:lnTo>
                    <a:lnTo>
                      <a:pt x="4279900" y="3873500"/>
                    </a:lnTo>
                    <a:cubicBezTo>
                      <a:pt x="4292600" y="3886200"/>
                      <a:pt x="4292600" y="3898900"/>
                      <a:pt x="4279900" y="3911600"/>
                    </a:cubicBezTo>
                    <a:cubicBezTo>
                      <a:pt x="4279900" y="3924300"/>
                      <a:pt x="4267200" y="3924300"/>
                      <a:pt x="4254500" y="3924300"/>
                    </a:cubicBezTo>
                    <a:lnTo>
                      <a:pt x="4191000" y="3924300"/>
                    </a:lnTo>
                    <a:cubicBezTo>
                      <a:pt x="4127500" y="3924300"/>
                      <a:pt x="4076700" y="3886200"/>
                      <a:pt x="4051300" y="3835400"/>
                    </a:cubicBezTo>
                    <a:lnTo>
                      <a:pt x="3898900" y="3479800"/>
                    </a:lnTo>
                    <a:cubicBezTo>
                      <a:pt x="3898900" y="3467100"/>
                      <a:pt x="3886200" y="3479800"/>
                      <a:pt x="3886200" y="3479800"/>
                    </a:cubicBezTo>
                    <a:lnTo>
                      <a:pt x="3949700" y="3924300"/>
                    </a:lnTo>
                    <a:lnTo>
                      <a:pt x="4025900" y="4737100"/>
                    </a:lnTo>
                    <a:cubicBezTo>
                      <a:pt x="4025900" y="4749800"/>
                      <a:pt x="4013200" y="4749800"/>
                      <a:pt x="4013200" y="4762500"/>
                    </a:cubicBezTo>
                    <a:cubicBezTo>
                      <a:pt x="4000500" y="4762500"/>
                      <a:pt x="4000500" y="4775200"/>
                      <a:pt x="3987800" y="4775200"/>
                    </a:cubicBezTo>
                    <a:lnTo>
                      <a:pt x="3937000" y="4775200"/>
                    </a:lnTo>
                    <a:cubicBezTo>
                      <a:pt x="3860800" y="4775200"/>
                      <a:pt x="3797300" y="4724400"/>
                      <a:pt x="3797300" y="4648200"/>
                    </a:cubicBezTo>
                    <a:lnTo>
                      <a:pt x="3683000" y="3962400"/>
                    </a:lnTo>
                    <a:cubicBezTo>
                      <a:pt x="3670300" y="3962400"/>
                      <a:pt x="3670300" y="3962400"/>
                      <a:pt x="3657600" y="3962400"/>
                    </a:cubicBezTo>
                    <a:lnTo>
                      <a:pt x="3543300" y="4648200"/>
                    </a:lnTo>
                    <a:cubicBezTo>
                      <a:pt x="3543300" y="4724400"/>
                      <a:pt x="3479800" y="4775200"/>
                      <a:pt x="3403600" y="4775200"/>
                    </a:cubicBezTo>
                    <a:lnTo>
                      <a:pt x="3352800" y="4775200"/>
                    </a:lnTo>
                    <a:cubicBezTo>
                      <a:pt x="3340100" y="4775200"/>
                      <a:pt x="3340100" y="4762500"/>
                      <a:pt x="3327400" y="4762500"/>
                    </a:cubicBezTo>
                    <a:cubicBezTo>
                      <a:pt x="3327400" y="4749800"/>
                      <a:pt x="3314700" y="4749800"/>
                      <a:pt x="3314700" y="4737100"/>
                    </a:cubicBezTo>
                    <a:lnTo>
                      <a:pt x="3390900" y="3924300"/>
                    </a:lnTo>
                    <a:lnTo>
                      <a:pt x="3454400" y="3479800"/>
                    </a:lnTo>
                    <a:moveTo>
                      <a:pt x="5194300" y="2514600"/>
                    </a:moveTo>
                    <a:cubicBezTo>
                      <a:pt x="5080000" y="2514600"/>
                      <a:pt x="4978400" y="2603500"/>
                      <a:pt x="4978400" y="2730500"/>
                    </a:cubicBezTo>
                    <a:lnTo>
                      <a:pt x="4978400" y="2794000"/>
                    </a:lnTo>
                    <a:cubicBezTo>
                      <a:pt x="4978400" y="2908300"/>
                      <a:pt x="5080000" y="3009900"/>
                      <a:pt x="5194300" y="3009900"/>
                    </a:cubicBezTo>
                    <a:cubicBezTo>
                      <a:pt x="5308600" y="3009900"/>
                      <a:pt x="5410200" y="2908300"/>
                      <a:pt x="5410200" y="2794000"/>
                    </a:cubicBezTo>
                    <a:lnTo>
                      <a:pt x="5410200" y="2730500"/>
                    </a:lnTo>
                    <a:cubicBezTo>
                      <a:pt x="5410200" y="2603500"/>
                      <a:pt x="5308600" y="2514600"/>
                      <a:pt x="5194300" y="2514600"/>
                    </a:cubicBezTo>
                    <a:moveTo>
                      <a:pt x="4978400" y="3479800"/>
                    </a:moveTo>
                    <a:cubicBezTo>
                      <a:pt x="4978400" y="3479800"/>
                      <a:pt x="4965700" y="3467100"/>
                      <a:pt x="4965700" y="3479800"/>
                    </a:cubicBezTo>
                    <a:lnTo>
                      <a:pt x="4813300" y="3835400"/>
                    </a:lnTo>
                    <a:cubicBezTo>
                      <a:pt x="4787900" y="3886200"/>
                      <a:pt x="4737100" y="3924300"/>
                      <a:pt x="4673600" y="3924300"/>
                    </a:cubicBezTo>
                    <a:lnTo>
                      <a:pt x="4610100" y="3924300"/>
                    </a:lnTo>
                    <a:cubicBezTo>
                      <a:pt x="4597400" y="3924300"/>
                      <a:pt x="4584700" y="3924300"/>
                      <a:pt x="4584700" y="3911600"/>
                    </a:cubicBezTo>
                    <a:cubicBezTo>
                      <a:pt x="4572000" y="3898900"/>
                      <a:pt x="4572000" y="3886200"/>
                      <a:pt x="4584700" y="3873500"/>
                    </a:cubicBezTo>
                    <a:lnTo>
                      <a:pt x="4775200" y="3429000"/>
                    </a:lnTo>
                    <a:lnTo>
                      <a:pt x="4838700" y="3251200"/>
                    </a:lnTo>
                    <a:cubicBezTo>
                      <a:pt x="4889500" y="3149600"/>
                      <a:pt x="4991100" y="3073400"/>
                      <a:pt x="5105400" y="3073400"/>
                    </a:cubicBezTo>
                    <a:lnTo>
                      <a:pt x="5283200" y="3073400"/>
                    </a:lnTo>
                    <a:cubicBezTo>
                      <a:pt x="5397500" y="3073400"/>
                      <a:pt x="5499100" y="3149600"/>
                      <a:pt x="5549900" y="3251200"/>
                    </a:cubicBezTo>
                    <a:lnTo>
                      <a:pt x="5613400" y="3429000"/>
                    </a:lnTo>
                    <a:lnTo>
                      <a:pt x="5803900" y="3873500"/>
                    </a:lnTo>
                    <a:cubicBezTo>
                      <a:pt x="5816600" y="3886200"/>
                      <a:pt x="5816600" y="3898900"/>
                      <a:pt x="5803900" y="3911600"/>
                    </a:cubicBezTo>
                    <a:cubicBezTo>
                      <a:pt x="5803900" y="3924300"/>
                      <a:pt x="5791200" y="3924300"/>
                      <a:pt x="5778500" y="3924300"/>
                    </a:cubicBezTo>
                    <a:lnTo>
                      <a:pt x="5715000" y="3924300"/>
                    </a:lnTo>
                    <a:cubicBezTo>
                      <a:pt x="5651500" y="3924300"/>
                      <a:pt x="5600700" y="3886200"/>
                      <a:pt x="5575300" y="3835400"/>
                    </a:cubicBezTo>
                    <a:lnTo>
                      <a:pt x="5422900" y="3479800"/>
                    </a:lnTo>
                    <a:cubicBezTo>
                      <a:pt x="5422900" y="3467100"/>
                      <a:pt x="5410200" y="3479800"/>
                      <a:pt x="5410200" y="3479800"/>
                    </a:cubicBezTo>
                    <a:lnTo>
                      <a:pt x="5473700" y="3924300"/>
                    </a:lnTo>
                    <a:lnTo>
                      <a:pt x="5549900" y="4737100"/>
                    </a:lnTo>
                    <a:cubicBezTo>
                      <a:pt x="5549900" y="4749800"/>
                      <a:pt x="5537200" y="4749800"/>
                      <a:pt x="5537200" y="4762500"/>
                    </a:cubicBezTo>
                    <a:cubicBezTo>
                      <a:pt x="5524500" y="4762500"/>
                      <a:pt x="5524500" y="4775200"/>
                      <a:pt x="5511800" y="4775200"/>
                    </a:cubicBezTo>
                    <a:lnTo>
                      <a:pt x="5461000" y="4775200"/>
                    </a:lnTo>
                    <a:cubicBezTo>
                      <a:pt x="5384800" y="4775200"/>
                      <a:pt x="5321300" y="4724400"/>
                      <a:pt x="5321300" y="4648200"/>
                    </a:cubicBezTo>
                    <a:lnTo>
                      <a:pt x="5207000" y="3962400"/>
                    </a:lnTo>
                    <a:cubicBezTo>
                      <a:pt x="5194300" y="3962400"/>
                      <a:pt x="5194300" y="3962400"/>
                      <a:pt x="5181600" y="3962400"/>
                    </a:cubicBezTo>
                    <a:lnTo>
                      <a:pt x="5067300" y="4648200"/>
                    </a:lnTo>
                    <a:cubicBezTo>
                      <a:pt x="5067300" y="4724400"/>
                      <a:pt x="5003800" y="4775200"/>
                      <a:pt x="4927600" y="4775200"/>
                    </a:cubicBezTo>
                    <a:lnTo>
                      <a:pt x="4876800" y="4775200"/>
                    </a:lnTo>
                    <a:cubicBezTo>
                      <a:pt x="4864100" y="4775200"/>
                      <a:pt x="4864100" y="4762500"/>
                      <a:pt x="4851400" y="4762500"/>
                    </a:cubicBezTo>
                    <a:cubicBezTo>
                      <a:pt x="4851400" y="4749800"/>
                      <a:pt x="4838700" y="4749800"/>
                      <a:pt x="4838700" y="4737100"/>
                    </a:cubicBezTo>
                    <a:lnTo>
                      <a:pt x="4914900" y="3924300"/>
                    </a:lnTo>
                    <a:lnTo>
                      <a:pt x="4978400" y="3479800"/>
                    </a:lnTo>
                    <a:moveTo>
                      <a:pt x="6718300" y="2514600"/>
                    </a:moveTo>
                    <a:cubicBezTo>
                      <a:pt x="6604000" y="2514600"/>
                      <a:pt x="6502400" y="2603500"/>
                      <a:pt x="6502400" y="2730500"/>
                    </a:cubicBezTo>
                    <a:lnTo>
                      <a:pt x="6502400" y="2794000"/>
                    </a:lnTo>
                    <a:cubicBezTo>
                      <a:pt x="6502400" y="2908300"/>
                      <a:pt x="6604000" y="3009900"/>
                      <a:pt x="6718300" y="3009900"/>
                    </a:cubicBezTo>
                    <a:cubicBezTo>
                      <a:pt x="6832600" y="3009900"/>
                      <a:pt x="6934200" y="2908300"/>
                      <a:pt x="6934200" y="2794000"/>
                    </a:cubicBezTo>
                    <a:lnTo>
                      <a:pt x="6934200" y="2730500"/>
                    </a:lnTo>
                    <a:cubicBezTo>
                      <a:pt x="6934200" y="2603500"/>
                      <a:pt x="6832600" y="2514600"/>
                      <a:pt x="6718300" y="2514600"/>
                    </a:cubicBezTo>
                    <a:moveTo>
                      <a:pt x="6502400" y="3479800"/>
                    </a:moveTo>
                    <a:cubicBezTo>
                      <a:pt x="6502400" y="3479800"/>
                      <a:pt x="6489700" y="3467100"/>
                      <a:pt x="6489700" y="3479800"/>
                    </a:cubicBezTo>
                    <a:lnTo>
                      <a:pt x="6337300" y="3835400"/>
                    </a:lnTo>
                    <a:cubicBezTo>
                      <a:pt x="6311900" y="3886200"/>
                      <a:pt x="6261100" y="3924300"/>
                      <a:pt x="6197600" y="3924300"/>
                    </a:cubicBezTo>
                    <a:lnTo>
                      <a:pt x="6134100" y="3924300"/>
                    </a:lnTo>
                    <a:cubicBezTo>
                      <a:pt x="6121400" y="3924300"/>
                      <a:pt x="6108700" y="3924300"/>
                      <a:pt x="6108700" y="3911600"/>
                    </a:cubicBezTo>
                    <a:cubicBezTo>
                      <a:pt x="6096000" y="3898900"/>
                      <a:pt x="6096000" y="3886200"/>
                      <a:pt x="6108700" y="3873500"/>
                    </a:cubicBezTo>
                    <a:lnTo>
                      <a:pt x="6299200" y="3429000"/>
                    </a:lnTo>
                    <a:lnTo>
                      <a:pt x="6362700" y="3251200"/>
                    </a:lnTo>
                    <a:cubicBezTo>
                      <a:pt x="6413500" y="3149600"/>
                      <a:pt x="6515100" y="3073400"/>
                      <a:pt x="6629400" y="3073400"/>
                    </a:cubicBezTo>
                    <a:lnTo>
                      <a:pt x="6807200" y="3073400"/>
                    </a:lnTo>
                    <a:cubicBezTo>
                      <a:pt x="6921500" y="3073400"/>
                      <a:pt x="7023100" y="3149600"/>
                      <a:pt x="7073900" y="3251200"/>
                    </a:cubicBezTo>
                    <a:lnTo>
                      <a:pt x="7137400" y="3429000"/>
                    </a:lnTo>
                    <a:lnTo>
                      <a:pt x="7327900" y="3873500"/>
                    </a:lnTo>
                    <a:cubicBezTo>
                      <a:pt x="7340600" y="3886200"/>
                      <a:pt x="7340600" y="3898900"/>
                      <a:pt x="7327900" y="3911600"/>
                    </a:cubicBezTo>
                    <a:cubicBezTo>
                      <a:pt x="7327900" y="3924300"/>
                      <a:pt x="7315200" y="3924300"/>
                      <a:pt x="7302500" y="3924300"/>
                    </a:cubicBezTo>
                    <a:lnTo>
                      <a:pt x="7239000" y="3924300"/>
                    </a:lnTo>
                    <a:cubicBezTo>
                      <a:pt x="7175500" y="3924300"/>
                      <a:pt x="7124700" y="3886200"/>
                      <a:pt x="7099300" y="3835400"/>
                    </a:cubicBezTo>
                    <a:lnTo>
                      <a:pt x="6946900" y="3479800"/>
                    </a:lnTo>
                    <a:cubicBezTo>
                      <a:pt x="6946900" y="3467100"/>
                      <a:pt x="6934200" y="3479800"/>
                      <a:pt x="6934200" y="3479800"/>
                    </a:cubicBezTo>
                    <a:lnTo>
                      <a:pt x="6997700" y="3924300"/>
                    </a:lnTo>
                    <a:lnTo>
                      <a:pt x="7073900" y="4737100"/>
                    </a:lnTo>
                    <a:cubicBezTo>
                      <a:pt x="7073900" y="4749800"/>
                      <a:pt x="7061200" y="4749800"/>
                      <a:pt x="7061200" y="4762500"/>
                    </a:cubicBezTo>
                    <a:cubicBezTo>
                      <a:pt x="7048500" y="4762500"/>
                      <a:pt x="7048500" y="4775200"/>
                      <a:pt x="7035800" y="4775200"/>
                    </a:cubicBezTo>
                    <a:lnTo>
                      <a:pt x="6985000" y="4775200"/>
                    </a:lnTo>
                    <a:cubicBezTo>
                      <a:pt x="6908800" y="4775200"/>
                      <a:pt x="6845300" y="4724400"/>
                      <a:pt x="6845300" y="4648200"/>
                    </a:cubicBezTo>
                    <a:lnTo>
                      <a:pt x="6731000" y="3962400"/>
                    </a:lnTo>
                    <a:cubicBezTo>
                      <a:pt x="6718300" y="3962400"/>
                      <a:pt x="6718300" y="3962400"/>
                      <a:pt x="6705600" y="3962400"/>
                    </a:cubicBezTo>
                    <a:lnTo>
                      <a:pt x="6591300" y="4648200"/>
                    </a:lnTo>
                    <a:cubicBezTo>
                      <a:pt x="6591300" y="4724400"/>
                      <a:pt x="6527800" y="4775200"/>
                      <a:pt x="6451600" y="4775200"/>
                    </a:cubicBezTo>
                    <a:lnTo>
                      <a:pt x="6400800" y="4775200"/>
                    </a:lnTo>
                    <a:cubicBezTo>
                      <a:pt x="6388100" y="4775200"/>
                      <a:pt x="6388100" y="4762500"/>
                      <a:pt x="6375400" y="4762500"/>
                    </a:cubicBezTo>
                    <a:cubicBezTo>
                      <a:pt x="6375400" y="4749800"/>
                      <a:pt x="6362700" y="4749800"/>
                      <a:pt x="6362700" y="4737100"/>
                    </a:cubicBezTo>
                    <a:lnTo>
                      <a:pt x="6438900" y="3924300"/>
                    </a:lnTo>
                    <a:lnTo>
                      <a:pt x="6502400" y="3479800"/>
                    </a:lnTo>
                    <a:moveTo>
                      <a:pt x="8242300" y="2514600"/>
                    </a:moveTo>
                    <a:cubicBezTo>
                      <a:pt x="8128000" y="2514600"/>
                      <a:pt x="8026400" y="2603500"/>
                      <a:pt x="8026400" y="2730500"/>
                    </a:cubicBezTo>
                    <a:lnTo>
                      <a:pt x="8026400" y="2794000"/>
                    </a:lnTo>
                    <a:cubicBezTo>
                      <a:pt x="8026400" y="2908300"/>
                      <a:pt x="8128000" y="3009900"/>
                      <a:pt x="8242300" y="3009900"/>
                    </a:cubicBezTo>
                    <a:cubicBezTo>
                      <a:pt x="8356600" y="3009900"/>
                      <a:pt x="8458200" y="2908300"/>
                      <a:pt x="8458200" y="2794000"/>
                    </a:cubicBezTo>
                    <a:lnTo>
                      <a:pt x="8458200" y="2730500"/>
                    </a:lnTo>
                    <a:cubicBezTo>
                      <a:pt x="8458200" y="2603500"/>
                      <a:pt x="8356600" y="2514600"/>
                      <a:pt x="8242300" y="2514600"/>
                    </a:cubicBezTo>
                    <a:moveTo>
                      <a:pt x="8026400" y="3479800"/>
                    </a:moveTo>
                    <a:cubicBezTo>
                      <a:pt x="8026400" y="3479800"/>
                      <a:pt x="8013700" y="3467100"/>
                      <a:pt x="8013700" y="3479800"/>
                    </a:cubicBezTo>
                    <a:lnTo>
                      <a:pt x="7861300" y="3835400"/>
                    </a:lnTo>
                    <a:cubicBezTo>
                      <a:pt x="7835900" y="3886200"/>
                      <a:pt x="7785100" y="3924300"/>
                      <a:pt x="7721600" y="3924300"/>
                    </a:cubicBezTo>
                    <a:lnTo>
                      <a:pt x="7658100" y="3924300"/>
                    </a:lnTo>
                    <a:cubicBezTo>
                      <a:pt x="7645400" y="3924300"/>
                      <a:pt x="7632700" y="3924300"/>
                      <a:pt x="7632700" y="3911600"/>
                    </a:cubicBezTo>
                    <a:cubicBezTo>
                      <a:pt x="7620000" y="3898900"/>
                      <a:pt x="7620000" y="3886200"/>
                      <a:pt x="7632700" y="3873500"/>
                    </a:cubicBezTo>
                    <a:lnTo>
                      <a:pt x="7823200" y="3429000"/>
                    </a:lnTo>
                    <a:lnTo>
                      <a:pt x="7886700" y="3251200"/>
                    </a:lnTo>
                    <a:cubicBezTo>
                      <a:pt x="7937500" y="3149600"/>
                      <a:pt x="8039100" y="3073400"/>
                      <a:pt x="8153400" y="3073400"/>
                    </a:cubicBezTo>
                    <a:lnTo>
                      <a:pt x="8331200" y="3073400"/>
                    </a:lnTo>
                    <a:cubicBezTo>
                      <a:pt x="8445500" y="3073400"/>
                      <a:pt x="8547100" y="3149600"/>
                      <a:pt x="8597900" y="3251200"/>
                    </a:cubicBezTo>
                    <a:lnTo>
                      <a:pt x="8661400" y="3429000"/>
                    </a:lnTo>
                    <a:lnTo>
                      <a:pt x="8851900" y="3873500"/>
                    </a:lnTo>
                    <a:cubicBezTo>
                      <a:pt x="8864600" y="3886200"/>
                      <a:pt x="8864600" y="3898900"/>
                      <a:pt x="8851900" y="3911600"/>
                    </a:cubicBezTo>
                    <a:cubicBezTo>
                      <a:pt x="8851900" y="3924300"/>
                      <a:pt x="8839200" y="3924300"/>
                      <a:pt x="8826500" y="3924300"/>
                    </a:cubicBezTo>
                    <a:lnTo>
                      <a:pt x="8763000" y="3924300"/>
                    </a:lnTo>
                    <a:cubicBezTo>
                      <a:pt x="8699500" y="3924300"/>
                      <a:pt x="8648700" y="3886200"/>
                      <a:pt x="8623300" y="3835400"/>
                    </a:cubicBezTo>
                    <a:lnTo>
                      <a:pt x="8470900" y="3479800"/>
                    </a:lnTo>
                    <a:cubicBezTo>
                      <a:pt x="8470900" y="3467100"/>
                      <a:pt x="8458200" y="3479800"/>
                      <a:pt x="8458200" y="3479800"/>
                    </a:cubicBezTo>
                    <a:lnTo>
                      <a:pt x="8521700" y="3924300"/>
                    </a:lnTo>
                    <a:lnTo>
                      <a:pt x="8597900" y="4737100"/>
                    </a:lnTo>
                    <a:cubicBezTo>
                      <a:pt x="8597900" y="4749800"/>
                      <a:pt x="8585200" y="4749800"/>
                      <a:pt x="8585200" y="4762500"/>
                    </a:cubicBezTo>
                    <a:cubicBezTo>
                      <a:pt x="8572500" y="4762500"/>
                      <a:pt x="8572500" y="4775200"/>
                      <a:pt x="8559800" y="4775200"/>
                    </a:cubicBezTo>
                    <a:lnTo>
                      <a:pt x="8509000" y="4775200"/>
                    </a:lnTo>
                    <a:cubicBezTo>
                      <a:pt x="8432800" y="4775200"/>
                      <a:pt x="8369300" y="4724400"/>
                      <a:pt x="8369300" y="4648200"/>
                    </a:cubicBezTo>
                    <a:lnTo>
                      <a:pt x="8255000" y="3962400"/>
                    </a:lnTo>
                    <a:cubicBezTo>
                      <a:pt x="8242300" y="3962400"/>
                      <a:pt x="8242300" y="3962400"/>
                      <a:pt x="8229600" y="3962400"/>
                    </a:cubicBezTo>
                    <a:lnTo>
                      <a:pt x="8115300" y="4648200"/>
                    </a:lnTo>
                    <a:cubicBezTo>
                      <a:pt x="8115300" y="4724400"/>
                      <a:pt x="8051800" y="4775200"/>
                      <a:pt x="7975600" y="4775200"/>
                    </a:cubicBezTo>
                    <a:lnTo>
                      <a:pt x="7924800" y="4775200"/>
                    </a:lnTo>
                    <a:cubicBezTo>
                      <a:pt x="7912100" y="4775200"/>
                      <a:pt x="7912100" y="4762500"/>
                      <a:pt x="7899400" y="4762500"/>
                    </a:cubicBezTo>
                    <a:cubicBezTo>
                      <a:pt x="7899400" y="4749800"/>
                      <a:pt x="7886700" y="4749800"/>
                      <a:pt x="7886700" y="4737100"/>
                    </a:cubicBezTo>
                    <a:lnTo>
                      <a:pt x="7962900" y="3924300"/>
                    </a:lnTo>
                    <a:lnTo>
                      <a:pt x="8026400" y="3479800"/>
                    </a:lnTo>
                    <a:moveTo>
                      <a:pt x="9766300" y="2514600"/>
                    </a:moveTo>
                    <a:cubicBezTo>
                      <a:pt x="9652000" y="2514600"/>
                      <a:pt x="9550400" y="2603500"/>
                      <a:pt x="9550400" y="2730500"/>
                    </a:cubicBezTo>
                    <a:lnTo>
                      <a:pt x="9550400" y="2794000"/>
                    </a:lnTo>
                    <a:cubicBezTo>
                      <a:pt x="9550400" y="2908300"/>
                      <a:pt x="9652000" y="3009900"/>
                      <a:pt x="9766300" y="3009900"/>
                    </a:cubicBezTo>
                    <a:cubicBezTo>
                      <a:pt x="9880600" y="3009900"/>
                      <a:pt x="9982200" y="2908300"/>
                      <a:pt x="9982200" y="2794000"/>
                    </a:cubicBezTo>
                    <a:lnTo>
                      <a:pt x="9982200" y="2730500"/>
                    </a:lnTo>
                    <a:cubicBezTo>
                      <a:pt x="9982200" y="2603500"/>
                      <a:pt x="9880600" y="2514600"/>
                      <a:pt x="9766300" y="2514600"/>
                    </a:cubicBezTo>
                    <a:moveTo>
                      <a:pt x="9550400" y="3479800"/>
                    </a:moveTo>
                    <a:cubicBezTo>
                      <a:pt x="9550400" y="3479800"/>
                      <a:pt x="9537700" y="3467100"/>
                      <a:pt x="9537700" y="3479800"/>
                    </a:cubicBezTo>
                    <a:lnTo>
                      <a:pt x="9385300" y="3835400"/>
                    </a:lnTo>
                    <a:cubicBezTo>
                      <a:pt x="9359900" y="3886200"/>
                      <a:pt x="9309100" y="3924300"/>
                      <a:pt x="9245600" y="3924300"/>
                    </a:cubicBezTo>
                    <a:lnTo>
                      <a:pt x="9182100" y="3924300"/>
                    </a:lnTo>
                    <a:cubicBezTo>
                      <a:pt x="9169400" y="3924300"/>
                      <a:pt x="9156700" y="3924300"/>
                      <a:pt x="9156700" y="3911600"/>
                    </a:cubicBezTo>
                    <a:cubicBezTo>
                      <a:pt x="9144000" y="3898900"/>
                      <a:pt x="9144000" y="3886200"/>
                      <a:pt x="9156700" y="3873500"/>
                    </a:cubicBezTo>
                    <a:lnTo>
                      <a:pt x="9347200" y="3429000"/>
                    </a:lnTo>
                    <a:lnTo>
                      <a:pt x="9410700" y="3251200"/>
                    </a:lnTo>
                    <a:cubicBezTo>
                      <a:pt x="9461500" y="3149600"/>
                      <a:pt x="9563100" y="3073400"/>
                      <a:pt x="9677400" y="3073400"/>
                    </a:cubicBezTo>
                    <a:lnTo>
                      <a:pt x="9855200" y="3073400"/>
                    </a:lnTo>
                    <a:cubicBezTo>
                      <a:pt x="9969500" y="3073400"/>
                      <a:pt x="10071100" y="3149600"/>
                      <a:pt x="10121900" y="3251200"/>
                    </a:cubicBezTo>
                    <a:lnTo>
                      <a:pt x="10185400" y="3429000"/>
                    </a:lnTo>
                    <a:lnTo>
                      <a:pt x="10375900" y="3873500"/>
                    </a:lnTo>
                    <a:cubicBezTo>
                      <a:pt x="10388600" y="3886200"/>
                      <a:pt x="10388600" y="3898900"/>
                      <a:pt x="10375900" y="3911600"/>
                    </a:cubicBezTo>
                    <a:cubicBezTo>
                      <a:pt x="10375900" y="3924300"/>
                      <a:pt x="10363200" y="3924300"/>
                      <a:pt x="10350500" y="3924300"/>
                    </a:cubicBezTo>
                    <a:lnTo>
                      <a:pt x="10287000" y="3924300"/>
                    </a:lnTo>
                    <a:cubicBezTo>
                      <a:pt x="10223500" y="3924300"/>
                      <a:pt x="10172700" y="3886200"/>
                      <a:pt x="10147300" y="3835400"/>
                    </a:cubicBezTo>
                    <a:lnTo>
                      <a:pt x="9994900" y="3479800"/>
                    </a:lnTo>
                    <a:cubicBezTo>
                      <a:pt x="9994900" y="3467100"/>
                      <a:pt x="9982200" y="3479800"/>
                      <a:pt x="9982200" y="3479800"/>
                    </a:cubicBezTo>
                    <a:lnTo>
                      <a:pt x="10045700" y="3924300"/>
                    </a:lnTo>
                    <a:lnTo>
                      <a:pt x="10121900" y="4737100"/>
                    </a:lnTo>
                    <a:cubicBezTo>
                      <a:pt x="10121900" y="4749800"/>
                      <a:pt x="10109200" y="4749800"/>
                      <a:pt x="10109200" y="4762500"/>
                    </a:cubicBezTo>
                    <a:cubicBezTo>
                      <a:pt x="10096500" y="4762500"/>
                      <a:pt x="10096500" y="4775200"/>
                      <a:pt x="10083800" y="4775200"/>
                    </a:cubicBezTo>
                    <a:lnTo>
                      <a:pt x="10033000" y="4775200"/>
                    </a:lnTo>
                    <a:cubicBezTo>
                      <a:pt x="9956800" y="4775200"/>
                      <a:pt x="9893300" y="4724400"/>
                      <a:pt x="9893300" y="4648200"/>
                    </a:cubicBezTo>
                    <a:lnTo>
                      <a:pt x="9779000" y="3962400"/>
                    </a:lnTo>
                    <a:cubicBezTo>
                      <a:pt x="9766300" y="3962400"/>
                      <a:pt x="9766300" y="3962400"/>
                      <a:pt x="9753600" y="3962400"/>
                    </a:cubicBezTo>
                    <a:lnTo>
                      <a:pt x="9639300" y="4648200"/>
                    </a:lnTo>
                    <a:cubicBezTo>
                      <a:pt x="9639300" y="4724400"/>
                      <a:pt x="9575800" y="4775200"/>
                      <a:pt x="9499600" y="4775200"/>
                    </a:cubicBezTo>
                    <a:lnTo>
                      <a:pt x="9448800" y="4775200"/>
                    </a:lnTo>
                    <a:cubicBezTo>
                      <a:pt x="9436100" y="4775200"/>
                      <a:pt x="9436100" y="4762500"/>
                      <a:pt x="9423400" y="4762500"/>
                    </a:cubicBezTo>
                    <a:cubicBezTo>
                      <a:pt x="9423400" y="4749800"/>
                      <a:pt x="9410700" y="4749800"/>
                      <a:pt x="9410700" y="4737100"/>
                    </a:cubicBezTo>
                    <a:lnTo>
                      <a:pt x="9486900" y="3924300"/>
                    </a:lnTo>
                    <a:lnTo>
                      <a:pt x="9550400" y="3479800"/>
                    </a:lnTo>
                    <a:moveTo>
                      <a:pt x="11290300" y="2514600"/>
                    </a:moveTo>
                    <a:cubicBezTo>
                      <a:pt x="11176000" y="2514600"/>
                      <a:pt x="11074400" y="2603500"/>
                      <a:pt x="11074400" y="2730500"/>
                    </a:cubicBezTo>
                    <a:lnTo>
                      <a:pt x="11074400" y="2794000"/>
                    </a:lnTo>
                    <a:cubicBezTo>
                      <a:pt x="11074400" y="2908300"/>
                      <a:pt x="11176000" y="3009900"/>
                      <a:pt x="11290300" y="3009900"/>
                    </a:cubicBezTo>
                    <a:cubicBezTo>
                      <a:pt x="11404600" y="3009900"/>
                      <a:pt x="11506200" y="2908300"/>
                      <a:pt x="11506200" y="2794000"/>
                    </a:cubicBezTo>
                    <a:lnTo>
                      <a:pt x="11506200" y="2730500"/>
                    </a:lnTo>
                    <a:cubicBezTo>
                      <a:pt x="11506200" y="2603500"/>
                      <a:pt x="11404600" y="2514600"/>
                      <a:pt x="11290300" y="2514600"/>
                    </a:cubicBezTo>
                    <a:moveTo>
                      <a:pt x="11074400" y="3479800"/>
                    </a:moveTo>
                    <a:cubicBezTo>
                      <a:pt x="11074400" y="3479800"/>
                      <a:pt x="11061700" y="3467100"/>
                      <a:pt x="11061700" y="3479800"/>
                    </a:cubicBezTo>
                    <a:lnTo>
                      <a:pt x="10909300" y="3835400"/>
                    </a:lnTo>
                    <a:cubicBezTo>
                      <a:pt x="10883900" y="3886200"/>
                      <a:pt x="10833100" y="3924300"/>
                      <a:pt x="10769600" y="3924300"/>
                    </a:cubicBezTo>
                    <a:lnTo>
                      <a:pt x="10706100" y="3924300"/>
                    </a:lnTo>
                    <a:cubicBezTo>
                      <a:pt x="10693400" y="3924300"/>
                      <a:pt x="10680700" y="3924300"/>
                      <a:pt x="10680700" y="3911600"/>
                    </a:cubicBezTo>
                    <a:cubicBezTo>
                      <a:pt x="10668000" y="3898900"/>
                      <a:pt x="10668000" y="3886200"/>
                      <a:pt x="10680700" y="3873500"/>
                    </a:cubicBezTo>
                    <a:lnTo>
                      <a:pt x="10871200" y="3429000"/>
                    </a:lnTo>
                    <a:lnTo>
                      <a:pt x="10934700" y="3251200"/>
                    </a:lnTo>
                    <a:cubicBezTo>
                      <a:pt x="10985500" y="3149600"/>
                      <a:pt x="11087100" y="3073400"/>
                      <a:pt x="11201400" y="3073400"/>
                    </a:cubicBezTo>
                    <a:lnTo>
                      <a:pt x="11379200" y="3073400"/>
                    </a:lnTo>
                    <a:cubicBezTo>
                      <a:pt x="11493500" y="3073400"/>
                      <a:pt x="11595100" y="3149600"/>
                      <a:pt x="11645900" y="3251200"/>
                    </a:cubicBezTo>
                    <a:lnTo>
                      <a:pt x="11709400" y="3429000"/>
                    </a:lnTo>
                    <a:lnTo>
                      <a:pt x="11899900" y="3873500"/>
                    </a:lnTo>
                    <a:cubicBezTo>
                      <a:pt x="11912600" y="3886200"/>
                      <a:pt x="11912600" y="3898900"/>
                      <a:pt x="11899900" y="3911600"/>
                    </a:cubicBezTo>
                    <a:cubicBezTo>
                      <a:pt x="11899900" y="3924300"/>
                      <a:pt x="11887200" y="3924300"/>
                      <a:pt x="11874500" y="3924300"/>
                    </a:cubicBezTo>
                    <a:lnTo>
                      <a:pt x="11811000" y="3924300"/>
                    </a:lnTo>
                    <a:cubicBezTo>
                      <a:pt x="11747500" y="3924300"/>
                      <a:pt x="11696700" y="3886200"/>
                      <a:pt x="11671300" y="3835400"/>
                    </a:cubicBezTo>
                    <a:lnTo>
                      <a:pt x="11518900" y="3479800"/>
                    </a:lnTo>
                    <a:cubicBezTo>
                      <a:pt x="11518900" y="3467100"/>
                      <a:pt x="11506200" y="3479800"/>
                      <a:pt x="11506200" y="3479800"/>
                    </a:cubicBezTo>
                    <a:lnTo>
                      <a:pt x="11569700" y="3924300"/>
                    </a:lnTo>
                    <a:lnTo>
                      <a:pt x="11645900" y="4737100"/>
                    </a:lnTo>
                    <a:cubicBezTo>
                      <a:pt x="11645900" y="4749800"/>
                      <a:pt x="11633200" y="4749800"/>
                      <a:pt x="11633200" y="4762500"/>
                    </a:cubicBezTo>
                    <a:cubicBezTo>
                      <a:pt x="11620500" y="4762500"/>
                      <a:pt x="11620500" y="4775200"/>
                      <a:pt x="11607800" y="4775200"/>
                    </a:cubicBezTo>
                    <a:lnTo>
                      <a:pt x="11557000" y="4775200"/>
                    </a:lnTo>
                    <a:cubicBezTo>
                      <a:pt x="11480800" y="4775200"/>
                      <a:pt x="11417300" y="4724400"/>
                      <a:pt x="11417300" y="4648200"/>
                    </a:cubicBezTo>
                    <a:lnTo>
                      <a:pt x="11303000" y="3962400"/>
                    </a:lnTo>
                    <a:cubicBezTo>
                      <a:pt x="11290300" y="3962400"/>
                      <a:pt x="11290300" y="3962400"/>
                      <a:pt x="11277600" y="3962400"/>
                    </a:cubicBezTo>
                    <a:lnTo>
                      <a:pt x="11163300" y="4648200"/>
                    </a:lnTo>
                    <a:cubicBezTo>
                      <a:pt x="11163300" y="4724400"/>
                      <a:pt x="11099800" y="4775200"/>
                      <a:pt x="11023600" y="4775200"/>
                    </a:cubicBezTo>
                    <a:lnTo>
                      <a:pt x="10972800" y="4775200"/>
                    </a:lnTo>
                    <a:cubicBezTo>
                      <a:pt x="10960100" y="4775200"/>
                      <a:pt x="10960100" y="4762500"/>
                      <a:pt x="10947400" y="4762500"/>
                    </a:cubicBezTo>
                    <a:cubicBezTo>
                      <a:pt x="10947400" y="4749800"/>
                      <a:pt x="10934700" y="4749800"/>
                      <a:pt x="10934700" y="4737100"/>
                    </a:cubicBezTo>
                    <a:lnTo>
                      <a:pt x="11010900" y="3924300"/>
                    </a:lnTo>
                    <a:lnTo>
                      <a:pt x="11074400" y="3479800"/>
                    </a:lnTo>
                    <a:moveTo>
                      <a:pt x="12814300" y="2514600"/>
                    </a:moveTo>
                    <a:cubicBezTo>
                      <a:pt x="12700000" y="2514600"/>
                      <a:pt x="12598400" y="2603500"/>
                      <a:pt x="12598400" y="2730500"/>
                    </a:cubicBezTo>
                    <a:lnTo>
                      <a:pt x="12598400" y="2794000"/>
                    </a:lnTo>
                    <a:cubicBezTo>
                      <a:pt x="12598400" y="2908300"/>
                      <a:pt x="12700000" y="3009900"/>
                      <a:pt x="12814300" y="3009900"/>
                    </a:cubicBezTo>
                    <a:cubicBezTo>
                      <a:pt x="12928600" y="3009900"/>
                      <a:pt x="13030200" y="2908300"/>
                      <a:pt x="13030200" y="2794000"/>
                    </a:cubicBezTo>
                    <a:lnTo>
                      <a:pt x="13030200" y="2730500"/>
                    </a:lnTo>
                    <a:cubicBezTo>
                      <a:pt x="13030200" y="2603500"/>
                      <a:pt x="12928600" y="2514600"/>
                      <a:pt x="12814300" y="2514600"/>
                    </a:cubicBezTo>
                    <a:moveTo>
                      <a:pt x="12598400" y="3479800"/>
                    </a:moveTo>
                    <a:cubicBezTo>
                      <a:pt x="12598400" y="3479800"/>
                      <a:pt x="12585700" y="3467100"/>
                      <a:pt x="12585700" y="3479800"/>
                    </a:cubicBezTo>
                    <a:lnTo>
                      <a:pt x="12433300" y="3835400"/>
                    </a:lnTo>
                    <a:cubicBezTo>
                      <a:pt x="12407900" y="3886200"/>
                      <a:pt x="12357100" y="3924300"/>
                      <a:pt x="12293600" y="3924300"/>
                    </a:cubicBezTo>
                    <a:lnTo>
                      <a:pt x="12230100" y="3924300"/>
                    </a:lnTo>
                    <a:cubicBezTo>
                      <a:pt x="12217400" y="3924300"/>
                      <a:pt x="12204700" y="3924300"/>
                      <a:pt x="12204700" y="3911600"/>
                    </a:cubicBezTo>
                    <a:cubicBezTo>
                      <a:pt x="12192000" y="3898900"/>
                      <a:pt x="12192000" y="3886200"/>
                      <a:pt x="12204700" y="3873500"/>
                    </a:cubicBezTo>
                    <a:lnTo>
                      <a:pt x="12395200" y="3429000"/>
                    </a:lnTo>
                    <a:lnTo>
                      <a:pt x="12458700" y="3251200"/>
                    </a:lnTo>
                    <a:cubicBezTo>
                      <a:pt x="12509500" y="3149600"/>
                      <a:pt x="12611100" y="3073400"/>
                      <a:pt x="12725400" y="3073400"/>
                    </a:cubicBezTo>
                    <a:lnTo>
                      <a:pt x="12903200" y="3073400"/>
                    </a:lnTo>
                    <a:cubicBezTo>
                      <a:pt x="13017500" y="3073400"/>
                      <a:pt x="13119100" y="3149600"/>
                      <a:pt x="13169900" y="3251200"/>
                    </a:cubicBezTo>
                    <a:lnTo>
                      <a:pt x="13233400" y="3429000"/>
                    </a:lnTo>
                    <a:lnTo>
                      <a:pt x="13423900" y="3873500"/>
                    </a:lnTo>
                    <a:cubicBezTo>
                      <a:pt x="13436600" y="3886200"/>
                      <a:pt x="13436600" y="3898900"/>
                      <a:pt x="13423900" y="3911600"/>
                    </a:cubicBezTo>
                    <a:cubicBezTo>
                      <a:pt x="13423900" y="3924300"/>
                      <a:pt x="13411200" y="3924300"/>
                      <a:pt x="13398500" y="3924300"/>
                    </a:cubicBezTo>
                    <a:lnTo>
                      <a:pt x="13335000" y="3924300"/>
                    </a:lnTo>
                    <a:cubicBezTo>
                      <a:pt x="13271500" y="3924300"/>
                      <a:pt x="13220700" y="3886200"/>
                      <a:pt x="13195300" y="3835400"/>
                    </a:cubicBezTo>
                    <a:lnTo>
                      <a:pt x="13042900" y="3479800"/>
                    </a:lnTo>
                    <a:cubicBezTo>
                      <a:pt x="13042900" y="3467100"/>
                      <a:pt x="13030200" y="3479800"/>
                      <a:pt x="13030200" y="3479800"/>
                    </a:cubicBezTo>
                    <a:lnTo>
                      <a:pt x="13093700" y="3924300"/>
                    </a:lnTo>
                    <a:lnTo>
                      <a:pt x="13169900" y="4737100"/>
                    </a:lnTo>
                    <a:cubicBezTo>
                      <a:pt x="13169900" y="4749800"/>
                      <a:pt x="13157200" y="4749800"/>
                      <a:pt x="13157200" y="4762500"/>
                    </a:cubicBezTo>
                    <a:cubicBezTo>
                      <a:pt x="13144500" y="4762500"/>
                      <a:pt x="13144500" y="4775200"/>
                      <a:pt x="13131800" y="4775200"/>
                    </a:cubicBezTo>
                    <a:lnTo>
                      <a:pt x="13081000" y="4775200"/>
                    </a:lnTo>
                    <a:cubicBezTo>
                      <a:pt x="13004800" y="4775200"/>
                      <a:pt x="12941300" y="4724400"/>
                      <a:pt x="12941300" y="4648200"/>
                    </a:cubicBezTo>
                    <a:lnTo>
                      <a:pt x="12827000" y="3962400"/>
                    </a:lnTo>
                    <a:cubicBezTo>
                      <a:pt x="12814300" y="3962400"/>
                      <a:pt x="12814300" y="3962400"/>
                      <a:pt x="12801600" y="3962400"/>
                    </a:cubicBezTo>
                    <a:lnTo>
                      <a:pt x="12687300" y="4648200"/>
                    </a:lnTo>
                    <a:cubicBezTo>
                      <a:pt x="12687300" y="4724400"/>
                      <a:pt x="12623800" y="4775200"/>
                      <a:pt x="12547600" y="4775200"/>
                    </a:cubicBezTo>
                    <a:lnTo>
                      <a:pt x="12496800" y="4775200"/>
                    </a:lnTo>
                    <a:cubicBezTo>
                      <a:pt x="12484100" y="4775200"/>
                      <a:pt x="12484100" y="4762500"/>
                      <a:pt x="12471400" y="4762500"/>
                    </a:cubicBezTo>
                    <a:cubicBezTo>
                      <a:pt x="12471400" y="4749800"/>
                      <a:pt x="12458700" y="4749800"/>
                      <a:pt x="12458700" y="4737100"/>
                    </a:cubicBezTo>
                    <a:lnTo>
                      <a:pt x="12534900" y="3924300"/>
                    </a:lnTo>
                    <a:lnTo>
                      <a:pt x="12598400" y="3479800"/>
                    </a:lnTo>
                    <a:moveTo>
                      <a:pt x="14338300" y="2514600"/>
                    </a:moveTo>
                    <a:cubicBezTo>
                      <a:pt x="14224000" y="2514600"/>
                      <a:pt x="14122400" y="2603500"/>
                      <a:pt x="14122400" y="2730500"/>
                    </a:cubicBezTo>
                    <a:lnTo>
                      <a:pt x="14122400" y="2794000"/>
                    </a:lnTo>
                    <a:cubicBezTo>
                      <a:pt x="14122400" y="2908300"/>
                      <a:pt x="14224000" y="3009900"/>
                      <a:pt x="14338300" y="3009900"/>
                    </a:cubicBezTo>
                    <a:cubicBezTo>
                      <a:pt x="14452600" y="3009900"/>
                      <a:pt x="14554200" y="2908300"/>
                      <a:pt x="14554200" y="2794000"/>
                    </a:cubicBezTo>
                    <a:lnTo>
                      <a:pt x="14554200" y="2730500"/>
                    </a:lnTo>
                    <a:cubicBezTo>
                      <a:pt x="14554200" y="2603500"/>
                      <a:pt x="14452600" y="2514600"/>
                      <a:pt x="14338300" y="2514600"/>
                    </a:cubicBezTo>
                    <a:moveTo>
                      <a:pt x="14122400" y="3479800"/>
                    </a:moveTo>
                    <a:cubicBezTo>
                      <a:pt x="14122400" y="3479800"/>
                      <a:pt x="14109700" y="3467100"/>
                      <a:pt x="14109700" y="3479800"/>
                    </a:cubicBezTo>
                    <a:lnTo>
                      <a:pt x="13957300" y="3835400"/>
                    </a:lnTo>
                    <a:cubicBezTo>
                      <a:pt x="13931900" y="3886200"/>
                      <a:pt x="13881100" y="3924300"/>
                      <a:pt x="13817600" y="3924300"/>
                    </a:cubicBezTo>
                    <a:lnTo>
                      <a:pt x="13754100" y="3924300"/>
                    </a:lnTo>
                    <a:cubicBezTo>
                      <a:pt x="13741400" y="3924300"/>
                      <a:pt x="13728700" y="3924300"/>
                      <a:pt x="13728700" y="3911600"/>
                    </a:cubicBezTo>
                    <a:cubicBezTo>
                      <a:pt x="13716000" y="3898900"/>
                      <a:pt x="13716000" y="3886200"/>
                      <a:pt x="13728700" y="3873500"/>
                    </a:cubicBezTo>
                    <a:lnTo>
                      <a:pt x="13919200" y="3429000"/>
                    </a:lnTo>
                    <a:lnTo>
                      <a:pt x="13982700" y="3251200"/>
                    </a:lnTo>
                    <a:cubicBezTo>
                      <a:pt x="14033500" y="3149600"/>
                      <a:pt x="14135100" y="3073400"/>
                      <a:pt x="14249400" y="3073400"/>
                    </a:cubicBezTo>
                    <a:lnTo>
                      <a:pt x="14427200" y="3073400"/>
                    </a:lnTo>
                    <a:cubicBezTo>
                      <a:pt x="14541500" y="3073400"/>
                      <a:pt x="14643100" y="3149600"/>
                      <a:pt x="14693900" y="3251200"/>
                    </a:cubicBezTo>
                    <a:lnTo>
                      <a:pt x="14757400" y="3429000"/>
                    </a:lnTo>
                    <a:lnTo>
                      <a:pt x="14947900" y="3873500"/>
                    </a:lnTo>
                    <a:cubicBezTo>
                      <a:pt x="14960600" y="3886200"/>
                      <a:pt x="14960600" y="3898900"/>
                      <a:pt x="14947900" y="3911600"/>
                    </a:cubicBezTo>
                    <a:cubicBezTo>
                      <a:pt x="14947900" y="3924300"/>
                      <a:pt x="14935200" y="3924300"/>
                      <a:pt x="14922500" y="3924300"/>
                    </a:cubicBezTo>
                    <a:lnTo>
                      <a:pt x="14859000" y="3924300"/>
                    </a:lnTo>
                    <a:cubicBezTo>
                      <a:pt x="14795500" y="3924300"/>
                      <a:pt x="14744700" y="3886200"/>
                      <a:pt x="14719300" y="3835400"/>
                    </a:cubicBezTo>
                    <a:lnTo>
                      <a:pt x="14566900" y="3479800"/>
                    </a:lnTo>
                    <a:cubicBezTo>
                      <a:pt x="14566900" y="3467100"/>
                      <a:pt x="14554200" y="3479800"/>
                      <a:pt x="14554200" y="3479800"/>
                    </a:cubicBezTo>
                    <a:lnTo>
                      <a:pt x="14617700" y="3924300"/>
                    </a:lnTo>
                    <a:lnTo>
                      <a:pt x="14693900" y="4737100"/>
                    </a:lnTo>
                    <a:cubicBezTo>
                      <a:pt x="14693900" y="4749800"/>
                      <a:pt x="14681200" y="4749800"/>
                      <a:pt x="14681200" y="4762500"/>
                    </a:cubicBezTo>
                    <a:cubicBezTo>
                      <a:pt x="14668500" y="4762500"/>
                      <a:pt x="14668500" y="4775200"/>
                      <a:pt x="14655800" y="4775200"/>
                    </a:cubicBezTo>
                    <a:lnTo>
                      <a:pt x="14605000" y="4775200"/>
                    </a:lnTo>
                    <a:cubicBezTo>
                      <a:pt x="14528800" y="4775200"/>
                      <a:pt x="14465300" y="4724400"/>
                      <a:pt x="14465300" y="4648200"/>
                    </a:cubicBezTo>
                    <a:lnTo>
                      <a:pt x="14351000" y="3962400"/>
                    </a:lnTo>
                    <a:cubicBezTo>
                      <a:pt x="14338300" y="3962400"/>
                      <a:pt x="14338300" y="3962400"/>
                      <a:pt x="14325600" y="3962400"/>
                    </a:cubicBezTo>
                    <a:lnTo>
                      <a:pt x="14211300" y="4648200"/>
                    </a:lnTo>
                    <a:cubicBezTo>
                      <a:pt x="14211300" y="4724400"/>
                      <a:pt x="14147800" y="4775200"/>
                      <a:pt x="14071600" y="4775200"/>
                    </a:cubicBezTo>
                    <a:lnTo>
                      <a:pt x="14020800" y="4775200"/>
                    </a:lnTo>
                    <a:cubicBezTo>
                      <a:pt x="14008100" y="4775200"/>
                      <a:pt x="14008100" y="4762500"/>
                      <a:pt x="13995400" y="4762500"/>
                    </a:cubicBezTo>
                    <a:cubicBezTo>
                      <a:pt x="13995400" y="4749800"/>
                      <a:pt x="13982700" y="4749800"/>
                      <a:pt x="13982700" y="4737100"/>
                    </a:cubicBezTo>
                    <a:lnTo>
                      <a:pt x="14058900" y="3924300"/>
                    </a:lnTo>
                    <a:lnTo>
                      <a:pt x="14122400" y="3479800"/>
                    </a:lnTo>
                    <a:moveTo>
                      <a:pt x="15862300" y="2514600"/>
                    </a:moveTo>
                    <a:cubicBezTo>
                      <a:pt x="15748000" y="2514600"/>
                      <a:pt x="15646400" y="2603500"/>
                      <a:pt x="15646400" y="2730500"/>
                    </a:cubicBezTo>
                    <a:lnTo>
                      <a:pt x="15646400" y="2794000"/>
                    </a:lnTo>
                    <a:cubicBezTo>
                      <a:pt x="15646400" y="2908300"/>
                      <a:pt x="15748000" y="3009900"/>
                      <a:pt x="15862300" y="3009900"/>
                    </a:cubicBezTo>
                    <a:cubicBezTo>
                      <a:pt x="15976600" y="3009900"/>
                      <a:pt x="16078200" y="2908300"/>
                      <a:pt x="16078200" y="2794000"/>
                    </a:cubicBezTo>
                    <a:lnTo>
                      <a:pt x="16078200" y="2730500"/>
                    </a:lnTo>
                    <a:cubicBezTo>
                      <a:pt x="16078200" y="2603500"/>
                      <a:pt x="15976600" y="2514600"/>
                      <a:pt x="15862300" y="2514600"/>
                    </a:cubicBezTo>
                    <a:moveTo>
                      <a:pt x="15646400" y="3479800"/>
                    </a:moveTo>
                    <a:cubicBezTo>
                      <a:pt x="15646400" y="3479800"/>
                      <a:pt x="15633700" y="3467100"/>
                      <a:pt x="15633700" y="3479800"/>
                    </a:cubicBezTo>
                    <a:lnTo>
                      <a:pt x="15481300" y="3835400"/>
                    </a:lnTo>
                    <a:cubicBezTo>
                      <a:pt x="15455900" y="3886200"/>
                      <a:pt x="15405100" y="3924300"/>
                      <a:pt x="15341600" y="3924300"/>
                    </a:cubicBezTo>
                    <a:lnTo>
                      <a:pt x="15278100" y="3924300"/>
                    </a:lnTo>
                    <a:cubicBezTo>
                      <a:pt x="15265400" y="3924300"/>
                      <a:pt x="15252700" y="3924300"/>
                      <a:pt x="15252700" y="3911600"/>
                    </a:cubicBezTo>
                    <a:cubicBezTo>
                      <a:pt x="15240000" y="3898900"/>
                      <a:pt x="15240000" y="3886200"/>
                      <a:pt x="15252700" y="3873500"/>
                    </a:cubicBezTo>
                    <a:lnTo>
                      <a:pt x="15443200" y="3429000"/>
                    </a:lnTo>
                    <a:lnTo>
                      <a:pt x="15506700" y="3251200"/>
                    </a:lnTo>
                    <a:cubicBezTo>
                      <a:pt x="15557500" y="3149600"/>
                      <a:pt x="15659100" y="3073400"/>
                      <a:pt x="15773400" y="3073400"/>
                    </a:cubicBezTo>
                    <a:lnTo>
                      <a:pt x="15951200" y="3073400"/>
                    </a:lnTo>
                    <a:cubicBezTo>
                      <a:pt x="16065500" y="3073400"/>
                      <a:pt x="16167100" y="3149600"/>
                      <a:pt x="16217900" y="3251200"/>
                    </a:cubicBezTo>
                    <a:lnTo>
                      <a:pt x="16281400" y="3429000"/>
                    </a:lnTo>
                    <a:lnTo>
                      <a:pt x="16471900" y="3873500"/>
                    </a:lnTo>
                    <a:cubicBezTo>
                      <a:pt x="16484600" y="3886200"/>
                      <a:pt x="16484600" y="3898900"/>
                      <a:pt x="16471900" y="3911600"/>
                    </a:cubicBezTo>
                    <a:cubicBezTo>
                      <a:pt x="16471900" y="3924300"/>
                      <a:pt x="16459200" y="3924300"/>
                      <a:pt x="16446500" y="3924300"/>
                    </a:cubicBezTo>
                    <a:lnTo>
                      <a:pt x="16383000" y="3924300"/>
                    </a:lnTo>
                    <a:cubicBezTo>
                      <a:pt x="16319500" y="3924300"/>
                      <a:pt x="16268700" y="3886200"/>
                      <a:pt x="16243300" y="3835400"/>
                    </a:cubicBezTo>
                    <a:lnTo>
                      <a:pt x="16090900" y="3479800"/>
                    </a:lnTo>
                    <a:cubicBezTo>
                      <a:pt x="16090900" y="3467100"/>
                      <a:pt x="16078200" y="3479800"/>
                      <a:pt x="16078200" y="3479800"/>
                    </a:cubicBezTo>
                    <a:lnTo>
                      <a:pt x="16141700" y="3924300"/>
                    </a:lnTo>
                    <a:lnTo>
                      <a:pt x="16217900" y="4737100"/>
                    </a:lnTo>
                    <a:cubicBezTo>
                      <a:pt x="16217900" y="4749800"/>
                      <a:pt x="16205200" y="4749800"/>
                      <a:pt x="16205200" y="4762500"/>
                    </a:cubicBezTo>
                    <a:cubicBezTo>
                      <a:pt x="16192500" y="4762500"/>
                      <a:pt x="16192500" y="4775200"/>
                      <a:pt x="16179800" y="4775200"/>
                    </a:cubicBezTo>
                    <a:lnTo>
                      <a:pt x="16129000" y="4775200"/>
                    </a:lnTo>
                    <a:cubicBezTo>
                      <a:pt x="16052800" y="4775200"/>
                      <a:pt x="15989300" y="4724400"/>
                      <a:pt x="15989300" y="4648200"/>
                    </a:cubicBezTo>
                    <a:lnTo>
                      <a:pt x="15875000" y="3962400"/>
                    </a:lnTo>
                    <a:cubicBezTo>
                      <a:pt x="15862300" y="3962400"/>
                      <a:pt x="15862300" y="3962400"/>
                      <a:pt x="15849600" y="3962400"/>
                    </a:cubicBezTo>
                    <a:lnTo>
                      <a:pt x="15735300" y="4648200"/>
                    </a:lnTo>
                    <a:cubicBezTo>
                      <a:pt x="15735300" y="4724400"/>
                      <a:pt x="15671800" y="4775200"/>
                      <a:pt x="15595600" y="4775200"/>
                    </a:cubicBezTo>
                    <a:lnTo>
                      <a:pt x="15544800" y="4775200"/>
                    </a:lnTo>
                    <a:cubicBezTo>
                      <a:pt x="15532100" y="4775200"/>
                      <a:pt x="15532100" y="4762500"/>
                      <a:pt x="15519400" y="4762500"/>
                    </a:cubicBezTo>
                    <a:cubicBezTo>
                      <a:pt x="15519400" y="4749800"/>
                      <a:pt x="15506700" y="4749800"/>
                      <a:pt x="15506700" y="4737100"/>
                    </a:cubicBezTo>
                    <a:lnTo>
                      <a:pt x="15582900" y="3924300"/>
                    </a:lnTo>
                    <a:lnTo>
                      <a:pt x="15646400" y="3479800"/>
                    </a:lnTo>
                    <a:moveTo>
                      <a:pt x="17386300" y="2514600"/>
                    </a:moveTo>
                    <a:cubicBezTo>
                      <a:pt x="17272000" y="2514600"/>
                      <a:pt x="17170400" y="2603500"/>
                      <a:pt x="17170400" y="2730500"/>
                    </a:cubicBezTo>
                    <a:lnTo>
                      <a:pt x="17170400" y="2794000"/>
                    </a:lnTo>
                    <a:cubicBezTo>
                      <a:pt x="17170400" y="2908300"/>
                      <a:pt x="17272000" y="3009900"/>
                      <a:pt x="17386300" y="3009900"/>
                    </a:cubicBezTo>
                    <a:cubicBezTo>
                      <a:pt x="17500600" y="3009900"/>
                      <a:pt x="17602200" y="2908300"/>
                      <a:pt x="17602200" y="2794000"/>
                    </a:cubicBezTo>
                    <a:lnTo>
                      <a:pt x="17602200" y="2730500"/>
                    </a:lnTo>
                    <a:cubicBezTo>
                      <a:pt x="17602200" y="2603500"/>
                      <a:pt x="17500600" y="2514600"/>
                      <a:pt x="17386300" y="2514600"/>
                    </a:cubicBezTo>
                    <a:moveTo>
                      <a:pt x="17170400" y="3479800"/>
                    </a:moveTo>
                    <a:cubicBezTo>
                      <a:pt x="17170400" y="3479800"/>
                      <a:pt x="17157700" y="3467100"/>
                      <a:pt x="17157700" y="3479800"/>
                    </a:cubicBezTo>
                    <a:lnTo>
                      <a:pt x="17005300" y="3835400"/>
                    </a:lnTo>
                    <a:cubicBezTo>
                      <a:pt x="16979900" y="3886200"/>
                      <a:pt x="16929100" y="3924300"/>
                      <a:pt x="16865600" y="3924300"/>
                    </a:cubicBezTo>
                    <a:lnTo>
                      <a:pt x="16802100" y="3924300"/>
                    </a:lnTo>
                    <a:cubicBezTo>
                      <a:pt x="16789400" y="3924300"/>
                      <a:pt x="16776700" y="3924300"/>
                      <a:pt x="16776700" y="3911600"/>
                    </a:cubicBezTo>
                    <a:cubicBezTo>
                      <a:pt x="16764000" y="3898900"/>
                      <a:pt x="16764000" y="3886200"/>
                      <a:pt x="16776700" y="3873500"/>
                    </a:cubicBezTo>
                    <a:lnTo>
                      <a:pt x="16967200" y="3429000"/>
                    </a:lnTo>
                    <a:lnTo>
                      <a:pt x="17030700" y="3251200"/>
                    </a:lnTo>
                    <a:cubicBezTo>
                      <a:pt x="17081500" y="3149600"/>
                      <a:pt x="17183100" y="3073400"/>
                      <a:pt x="17297400" y="3073400"/>
                    </a:cubicBezTo>
                    <a:lnTo>
                      <a:pt x="17475200" y="3073400"/>
                    </a:lnTo>
                    <a:cubicBezTo>
                      <a:pt x="17589500" y="3073400"/>
                      <a:pt x="17691100" y="3149600"/>
                      <a:pt x="17741900" y="3251200"/>
                    </a:cubicBezTo>
                    <a:lnTo>
                      <a:pt x="17805400" y="3429000"/>
                    </a:lnTo>
                    <a:lnTo>
                      <a:pt x="17995900" y="3873500"/>
                    </a:lnTo>
                    <a:cubicBezTo>
                      <a:pt x="18008600" y="3886200"/>
                      <a:pt x="18008600" y="3898900"/>
                      <a:pt x="17995900" y="3911600"/>
                    </a:cubicBezTo>
                    <a:cubicBezTo>
                      <a:pt x="17995900" y="3924300"/>
                      <a:pt x="17983200" y="3924300"/>
                      <a:pt x="17970500" y="3924300"/>
                    </a:cubicBezTo>
                    <a:lnTo>
                      <a:pt x="17907000" y="3924300"/>
                    </a:lnTo>
                    <a:cubicBezTo>
                      <a:pt x="17843500" y="3924300"/>
                      <a:pt x="17792700" y="3886200"/>
                      <a:pt x="17767300" y="3835400"/>
                    </a:cubicBezTo>
                    <a:lnTo>
                      <a:pt x="17614900" y="3479800"/>
                    </a:lnTo>
                    <a:cubicBezTo>
                      <a:pt x="17614900" y="3467100"/>
                      <a:pt x="17602200" y="3479800"/>
                      <a:pt x="17602200" y="3479800"/>
                    </a:cubicBezTo>
                    <a:lnTo>
                      <a:pt x="17665700" y="3924300"/>
                    </a:lnTo>
                    <a:lnTo>
                      <a:pt x="17741900" y="4737100"/>
                    </a:lnTo>
                    <a:cubicBezTo>
                      <a:pt x="17741900" y="4749800"/>
                      <a:pt x="17729200" y="4749800"/>
                      <a:pt x="17729200" y="4762500"/>
                    </a:cubicBezTo>
                    <a:cubicBezTo>
                      <a:pt x="17716500" y="4762500"/>
                      <a:pt x="17716500" y="4775200"/>
                      <a:pt x="17703800" y="4775200"/>
                    </a:cubicBezTo>
                    <a:lnTo>
                      <a:pt x="17653000" y="4775200"/>
                    </a:lnTo>
                    <a:cubicBezTo>
                      <a:pt x="17576800" y="4775200"/>
                      <a:pt x="17513300" y="4724400"/>
                      <a:pt x="17513300" y="4648200"/>
                    </a:cubicBezTo>
                    <a:lnTo>
                      <a:pt x="17399000" y="3962400"/>
                    </a:lnTo>
                    <a:cubicBezTo>
                      <a:pt x="17386300" y="3962400"/>
                      <a:pt x="17386300" y="3962400"/>
                      <a:pt x="17373600" y="3962400"/>
                    </a:cubicBezTo>
                    <a:lnTo>
                      <a:pt x="17259300" y="4648200"/>
                    </a:lnTo>
                    <a:cubicBezTo>
                      <a:pt x="17259300" y="4724400"/>
                      <a:pt x="17195800" y="4775200"/>
                      <a:pt x="17119600" y="4775200"/>
                    </a:cubicBezTo>
                    <a:lnTo>
                      <a:pt x="17068800" y="4775200"/>
                    </a:lnTo>
                    <a:cubicBezTo>
                      <a:pt x="17056100" y="4775200"/>
                      <a:pt x="17056100" y="4762500"/>
                      <a:pt x="17043400" y="4762500"/>
                    </a:cubicBezTo>
                    <a:cubicBezTo>
                      <a:pt x="17043400" y="4749800"/>
                      <a:pt x="17030700" y="4749800"/>
                      <a:pt x="17030700" y="4737100"/>
                    </a:cubicBezTo>
                    <a:lnTo>
                      <a:pt x="17106900" y="3924300"/>
                    </a:lnTo>
                    <a:lnTo>
                      <a:pt x="17170400" y="3479800"/>
                    </a:lnTo>
                    <a:moveTo>
                      <a:pt x="18910300" y="2514600"/>
                    </a:moveTo>
                    <a:cubicBezTo>
                      <a:pt x="18796000" y="2514600"/>
                      <a:pt x="18694400" y="2603500"/>
                      <a:pt x="18694400" y="2730500"/>
                    </a:cubicBezTo>
                    <a:lnTo>
                      <a:pt x="18694400" y="2794000"/>
                    </a:lnTo>
                    <a:cubicBezTo>
                      <a:pt x="18694400" y="2908300"/>
                      <a:pt x="18796000" y="3009900"/>
                      <a:pt x="18910300" y="3009900"/>
                    </a:cubicBezTo>
                    <a:cubicBezTo>
                      <a:pt x="19024600" y="3009900"/>
                      <a:pt x="19126200" y="2908300"/>
                      <a:pt x="19126200" y="2794000"/>
                    </a:cubicBezTo>
                    <a:lnTo>
                      <a:pt x="19126200" y="2730500"/>
                    </a:lnTo>
                    <a:cubicBezTo>
                      <a:pt x="19126200" y="2603500"/>
                      <a:pt x="19024600" y="2514600"/>
                      <a:pt x="18910300" y="2514600"/>
                    </a:cubicBezTo>
                    <a:moveTo>
                      <a:pt x="18694400" y="3479800"/>
                    </a:moveTo>
                    <a:cubicBezTo>
                      <a:pt x="18694400" y="3479800"/>
                      <a:pt x="18681700" y="3467100"/>
                      <a:pt x="18681700" y="3479800"/>
                    </a:cubicBezTo>
                    <a:lnTo>
                      <a:pt x="18529300" y="3835400"/>
                    </a:lnTo>
                    <a:cubicBezTo>
                      <a:pt x="18503900" y="3886200"/>
                      <a:pt x="18453100" y="3924300"/>
                      <a:pt x="18389600" y="3924300"/>
                    </a:cubicBezTo>
                    <a:lnTo>
                      <a:pt x="18326100" y="3924300"/>
                    </a:lnTo>
                    <a:cubicBezTo>
                      <a:pt x="18313400" y="3924300"/>
                      <a:pt x="18300700" y="3924300"/>
                      <a:pt x="18300700" y="3911600"/>
                    </a:cubicBezTo>
                    <a:cubicBezTo>
                      <a:pt x="18288000" y="3898900"/>
                      <a:pt x="18288000" y="3886200"/>
                      <a:pt x="18300700" y="3873500"/>
                    </a:cubicBezTo>
                    <a:lnTo>
                      <a:pt x="18491200" y="3429000"/>
                    </a:lnTo>
                    <a:lnTo>
                      <a:pt x="18554700" y="3251200"/>
                    </a:lnTo>
                    <a:cubicBezTo>
                      <a:pt x="18605500" y="3149600"/>
                      <a:pt x="18707100" y="3073400"/>
                      <a:pt x="18821400" y="3073400"/>
                    </a:cubicBezTo>
                    <a:lnTo>
                      <a:pt x="18999200" y="3073400"/>
                    </a:lnTo>
                    <a:cubicBezTo>
                      <a:pt x="19113500" y="3073400"/>
                      <a:pt x="19215100" y="3149600"/>
                      <a:pt x="19265900" y="3251200"/>
                    </a:cubicBezTo>
                    <a:lnTo>
                      <a:pt x="19329400" y="3429000"/>
                    </a:lnTo>
                    <a:lnTo>
                      <a:pt x="19519900" y="3873500"/>
                    </a:lnTo>
                    <a:cubicBezTo>
                      <a:pt x="19532600" y="3886200"/>
                      <a:pt x="19532600" y="3898900"/>
                      <a:pt x="19519900" y="3911600"/>
                    </a:cubicBezTo>
                    <a:cubicBezTo>
                      <a:pt x="19519900" y="3924300"/>
                      <a:pt x="19507200" y="3924300"/>
                      <a:pt x="19494500" y="3924300"/>
                    </a:cubicBezTo>
                    <a:lnTo>
                      <a:pt x="19431000" y="3924300"/>
                    </a:lnTo>
                    <a:cubicBezTo>
                      <a:pt x="19367500" y="3924300"/>
                      <a:pt x="19316700" y="3886200"/>
                      <a:pt x="19291300" y="3835400"/>
                    </a:cubicBezTo>
                    <a:lnTo>
                      <a:pt x="19138900" y="3479800"/>
                    </a:lnTo>
                    <a:cubicBezTo>
                      <a:pt x="19138900" y="3467100"/>
                      <a:pt x="19126200" y="3479800"/>
                      <a:pt x="19126200" y="3479800"/>
                    </a:cubicBezTo>
                    <a:lnTo>
                      <a:pt x="19189700" y="3924300"/>
                    </a:lnTo>
                    <a:lnTo>
                      <a:pt x="19265900" y="4737100"/>
                    </a:lnTo>
                    <a:cubicBezTo>
                      <a:pt x="19265900" y="4749800"/>
                      <a:pt x="19253200" y="4749800"/>
                      <a:pt x="19253200" y="4762500"/>
                    </a:cubicBezTo>
                    <a:cubicBezTo>
                      <a:pt x="19240500" y="4762500"/>
                      <a:pt x="19240500" y="4775200"/>
                      <a:pt x="19227800" y="4775200"/>
                    </a:cubicBezTo>
                    <a:lnTo>
                      <a:pt x="19177000" y="4775200"/>
                    </a:lnTo>
                    <a:cubicBezTo>
                      <a:pt x="19100800" y="4775200"/>
                      <a:pt x="19037300" y="4724400"/>
                      <a:pt x="19037300" y="4648200"/>
                    </a:cubicBezTo>
                    <a:lnTo>
                      <a:pt x="18923000" y="3962400"/>
                    </a:lnTo>
                    <a:cubicBezTo>
                      <a:pt x="18910300" y="3962400"/>
                      <a:pt x="18910300" y="3962400"/>
                      <a:pt x="18897600" y="3962400"/>
                    </a:cubicBezTo>
                    <a:lnTo>
                      <a:pt x="18783300" y="4648200"/>
                    </a:lnTo>
                    <a:cubicBezTo>
                      <a:pt x="18783300" y="4724400"/>
                      <a:pt x="18719800" y="4775200"/>
                      <a:pt x="18643600" y="4775200"/>
                    </a:cubicBezTo>
                    <a:lnTo>
                      <a:pt x="18592800" y="4775200"/>
                    </a:lnTo>
                    <a:cubicBezTo>
                      <a:pt x="18580100" y="4775200"/>
                      <a:pt x="18580100" y="4762500"/>
                      <a:pt x="18567400" y="4762500"/>
                    </a:cubicBezTo>
                    <a:cubicBezTo>
                      <a:pt x="18567400" y="4749800"/>
                      <a:pt x="18554700" y="4749800"/>
                      <a:pt x="18554700" y="4737100"/>
                    </a:cubicBezTo>
                    <a:lnTo>
                      <a:pt x="18630900" y="3924300"/>
                    </a:lnTo>
                    <a:lnTo>
                      <a:pt x="18694400" y="3479800"/>
                    </a:lnTo>
                    <a:moveTo>
                      <a:pt x="20434300" y="2514600"/>
                    </a:moveTo>
                    <a:cubicBezTo>
                      <a:pt x="20320000" y="2514600"/>
                      <a:pt x="20218400" y="2603500"/>
                      <a:pt x="20218400" y="2730500"/>
                    </a:cubicBezTo>
                    <a:lnTo>
                      <a:pt x="20218400" y="2794000"/>
                    </a:lnTo>
                    <a:cubicBezTo>
                      <a:pt x="20218400" y="2908300"/>
                      <a:pt x="20320000" y="3009900"/>
                      <a:pt x="20434300" y="3009900"/>
                    </a:cubicBezTo>
                    <a:cubicBezTo>
                      <a:pt x="20548600" y="3009900"/>
                      <a:pt x="20650200" y="2908300"/>
                      <a:pt x="20650200" y="2794000"/>
                    </a:cubicBezTo>
                    <a:lnTo>
                      <a:pt x="20650200" y="2730500"/>
                    </a:lnTo>
                    <a:cubicBezTo>
                      <a:pt x="20650200" y="2603500"/>
                      <a:pt x="20548600" y="2514600"/>
                      <a:pt x="20434300" y="2514600"/>
                    </a:cubicBezTo>
                    <a:moveTo>
                      <a:pt x="20218400" y="3479800"/>
                    </a:moveTo>
                    <a:cubicBezTo>
                      <a:pt x="20218400" y="3479800"/>
                      <a:pt x="20205700" y="3467100"/>
                      <a:pt x="20205700" y="3479800"/>
                    </a:cubicBezTo>
                    <a:lnTo>
                      <a:pt x="20053300" y="3835400"/>
                    </a:lnTo>
                    <a:cubicBezTo>
                      <a:pt x="20027900" y="3886200"/>
                      <a:pt x="19977100" y="3924300"/>
                      <a:pt x="19913600" y="3924300"/>
                    </a:cubicBezTo>
                    <a:lnTo>
                      <a:pt x="19850100" y="3924300"/>
                    </a:lnTo>
                    <a:cubicBezTo>
                      <a:pt x="19837400" y="3924300"/>
                      <a:pt x="19824700" y="3924300"/>
                      <a:pt x="19824700" y="3911600"/>
                    </a:cubicBezTo>
                    <a:cubicBezTo>
                      <a:pt x="19812000" y="3898900"/>
                      <a:pt x="19812000" y="3886200"/>
                      <a:pt x="19824700" y="3873500"/>
                    </a:cubicBezTo>
                    <a:lnTo>
                      <a:pt x="20015200" y="3429000"/>
                    </a:lnTo>
                    <a:lnTo>
                      <a:pt x="20078700" y="3251200"/>
                    </a:lnTo>
                    <a:cubicBezTo>
                      <a:pt x="20129500" y="3149600"/>
                      <a:pt x="20231100" y="3073400"/>
                      <a:pt x="20345400" y="3073400"/>
                    </a:cubicBezTo>
                    <a:lnTo>
                      <a:pt x="20523200" y="3073400"/>
                    </a:lnTo>
                    <a:cubicBezTo>
                      <a:pt x="20637500" y="3073400"/>
                      <a:pt x="20739100" y="3149600"/>
                      <a:pt x="20789900" y="3251200"/>
                    </a:cubicBezTo>
                    <a:lnTo>
                      <a:pt x="20853400" y="3429000"/>
                    </a:lnTo>
                    <a:lnTo>
                      <a:pt x="21043900" y="3873500"/>
                    </a:lnTo>
                    <a:cubicBezTo>
                      <a:pt x="21056600" y="3886200"/>
                      <a:pt x="21056600" y="3898900"/>
                      <a:pt x="21043900" y="3911600"/>
                    </a:cubicBezTo>
                    <a:cubicBezTo>
                      <a:pt x="21043900" y="3924300"/>
                      <a:pt x="21031200" y="3924300"/>
                      <a:pt x="21018500" y="3924300"/>
                    </a:cubicBezTo>
                    <a:lnTo>
                      <a:pt x="20955000" y="3924300"/>
                    </a:lnTo>
                    <a:cubicBezTo>
                      <a:pt x="20891500" y="3924300"/>
                      <a:pt x="20840700" y="3886200"/>
                      <a:pt x="20815300" y="3835400"/>
                    </a:cubicBezTo>
                    <a:lnTo>
                      <a:pt x="20662900" y="3479800"/>
                    </a:lnTo>
                    <a:cubicBezTo>
                      <a:pt x="20662900" y="3467100"/>
                      <a:pt x="20650200" y="3479800"/>
                      <a:pt x="20650200" y="3479800"/>
                    </a:cubicBezTo>
                    <a:lnTo>
                      <a:pt x="20713700" y="3924300"/>
                    </a:lnTo>
                    <a:lnTo>
                      <a:pt x="20789900" y="4737100"/>
                    </a:lnTo>
                    <a:cubicBezTo>
                      <a:pt x="20789900" y="4749800"/>
                      <a:pt x="20777200" y="4749800"/>
                      <a:pt x="20777200" y="4762500"/>
                    </a:cubicBezTo>
                    <a:cubicBezTo>
                      <a:pt x="20764500" y="4762500"/>
                      <a:pt x="20764500" y="4775200"/>
                      <a:pt x="20751800" y="4775200"/>
                    </a:cubicBezTo>
                    <a:lnTo>
                      <a:pt x="20701000" y="4775200"/>
                    </a:lnTo>
                    <a:cubicBezTo>
                      <a:pt x="20624800" y="4775200"/>
                      <a:pt x="20561300" y="4724400"/>
                      <a:pt x="20561300" y="4648200"/>
                    </a:cubicBezTo>
                    <a:lnTo>
                      <a:pt x="20447000" y="3962400"/>
                    </a:lnTo>
                    <a:cubicBezTo>
                      <a:pt x="20434300" y="3962400"/>
                      <a:pt x="20434300" y="3962400"/>
                      <a:pt x="20421600" y="3962400"/>
                    </a:cubicBezTo>
                    <a:lnTo>
                      <a:pt x="20307300" y="4648200"/>
                    </a:lnTo>
                    <a:cubicBezTo>
                      <a:pt x="20307300" y="4724400"/>
                      <a:pt x="20243800" y="4775200"/>
                      <a:pt x="20167600" y="4775200"/>
                    </a:cubicBezTo>
                    <a:lnTo>
                      <a:pt x="20116800" y="4775200"/>
                    </a:lnTo>
                    <a:cubicBezTo>
                      <a:pt x="20104100" y="4775200"/>
                      <a:pt x="20104100" y="4762500"/>
                      <a:pt x="20091400" y="4762500"/>
                    </a:cubicBezTo>
                    <a:cubicBezTo>
                      <a:pt x="20091400" y="4749800"/>
                      <a:pt x="20078700" y="4749800"/>
                      <a:pt x="20078700" y="4737100"/>
                    </a:cubicBezTo>
                    <a:lnTo>
                      <a:pt x="20154900" y="3924300"/>
                    </a:lnTo>
                    <a:lnTo>
                      <a:pt x="20218400" y="3479800"/>
                    </a:lnTo>
                    <a:moveTo>
                      <a:pt x="21958300" y="2514600"/>
                    </a:moveTo>
                    <a:cubicBezTo>
                      <a:pt x="21844000" y="2514600"/>
                      <a:pt x="21742400" y="2603500"/>
                      <a:pt x="21742400" y="2730500"/>
                    </a:cubicBezTo>
                    <a:lnTo>
                      <a:pt x="21742400" y="2794000"/>
                    </a:lnTo>
                    <a:cubicBezTo>
                      <a:pt x="21742400" y="2908300"/>
                      <a:pt x="21844000" y="3009900"/>
                      <a:pt x="21958300" y="3009900"/>
                    </a:cubicBezTo>
                    <a:cubicBezTo>
                      <a:pt x="22072600" y="3009900"/>
                      <a:pt x="22174200" y="2908300"/>
                      <a:pt x="22174200" y="2794000"/>
                    </a:cubicBezTo>
                    <a:lnTo>
                      <a:pt x="22174200" y="2730500"/>
                    </a:lnTo>
                    <a:cubicBezTo>
                      <a:pt x="22174200" y="2603500"/>
                      <a:pt x="22072600" y="2514600"/>
                      <a:pt x="21958300" y="2514600"/>
                    </a:cubicBezTo>
                    <a:moveTo>
                      <a:pt x="21742400" y="3479800"/>
                    </a:moveTo>
                    <a:cubicBezTo>
                      <a:pt x="21742400" y="3479800"/>
                      <a:pt x="21729700" y="3467100"/>
                      <a:pt x="21729700" y="3479800"/>
                    </a:cubicBezTo>
                    <a:lnTo>
                      <a:pt x="21577300" y="3835400"/>
                    </a:lnTo>
                    <a:cubicBezTo>
                      <a:pt x="21551900" y="3886200"/>
                      <a:pt x="21501100" y="3924300"/>
                      <a:pt x="21437600" y="3924300"/>
                    </a:cubicBezTo>
                    <a:lnTo>
                      <a:pt x="21374100" y="3924300"/>
                    </a:lnTo>
                    <a:cubicBezTo>
                      <a:pt x="21361400" y="3924300"/>
                      <a:pt x="21348700" y="3924300"/>
                      <a:pt x="21348700" y="3911600"/>
                    </a:cubicBezTo>
                    <a:cubicBezTo>
                      <a:pt x="21336000" y="3898900"/>
                      <a:pt x="21336000" y="3886200"/>
                      <a:pt x="21348700" y="3873500"/>
                    </a:cubicBezTo>
                    <a:lnTo>
                      <a:pt x="21539200" y="3429000"/>
                    </a:lnTo>
                    <a:lnTo>
                      <a:pt x="21602700" y="3251200"/>
                    </a:lnTo>
                    <a:cubicBezTo>
                      <a:pt x="21653500" y="3149600"/>
                      <a:pt x="21755100" y="3073400"/>
                      <a:pt x="21869400" y="3073400"/>
                    </a:cubicBezTo>
                    <a:lnTo>
                      <a:pt x="22047200" y="3073400"/>
                    </a:lnTo>
                    <a:cubicBezTo>
                      <a:pt x="22161500" y="3073400"/>
                      <a:pt x="22263100" y="3149600"/>
                      <a:pt x="22313900" y="3251200"/>
                    </a:cubicBezTo>
                    <a:lnTo>
                      <a:pt x="22377400" y="3429000"/>
                    </a:lnTo>
                    <a:lnTo>
                      <a:pt x="22567900" y="3873500"/>
                    </a:lnTo>
                    <a:cubicBezTo>
                      <a:pt x="22580600" y="3886200"/>
                      <a:pt x="22580600" y="3898900"/>
                      <a:pt x="22567900" y="3911600"/>
                    </a:cubicBezTo>
                    <a:cubicBezTo>
                      <a:pt x="22567900" y="3924300"/>
                      <a:pt x="22555200" y="3924300"/>
                      <a:pt x="22542500" y="3924300"/>
                    </a:cubicBezTo>
                    <a:lnTo>
                      <a:pt x="22479000" y="3924300"/>
                    </a:lnTo>
                    <a:cubicBezTo>
                      <a:pt x="22415500" y="3924300"/>
                      <a:pt x="22364700" y="3886200"/>
                      <a:pt x="22339300" y="3835400"/>
                    </a:cubicBezTo>
                    <a:lnTo>
                      <a:pt x="22186900" y="3479800"/>
                    </a:lnTo>
                    <a:cubicBezTo>
                      <a:pt x="22186900" y="3467100"/>
                      <a:pt x="22174200" y="3479800"/>
                      <a:pt x="22174200" y="3479800"/>
                    </a:cubicBezTo>
                    <a:lnTo>
                      <a:pt x="22237700" y="3924300"/>
                    </a:lnTo>
                    <a:lnTo>
                      <a:pt x="22313900" y="4737100"/>
                    </a:lnTo>
                    <a:cubicBezTo>
                      <a:pt x="22313900" y="4749800"/>
                      <a:pt x="22301200" y="4749800"/>
                      <a:pt x="22301200" y="4762500"/>
                    </a:cubicBezTo>
                    <a:cubicBezTo>
                      <a:pt x="22288500" y="4762500"/>
                      <a:pt x="22288500" y="4775200"/>
                      <a:pt x="22275800" y="4775200"/>
                    </a:cubicBezTo>
                    <a:lnTo>
                      <a:pt x="22225000" y="4775200"/>
                    </a:lnTo>
                    <a:cubicBezTo>
                      <a:pt x="22148800" y="4775200"/>
                      <a:pt x="22085300" y="4724400"/>
                      <a:pt x="22085300" y="4648200"/>
                    </a:cubicBezTo>
                    <a:lnTo>
                      <a:pt x="21971000" y="3962400"/>
                    </a:lnTo>
                    <a:cubicBezTo>
                      <a:pt x="21958300" y="3962400"/>
                      <a:pt x="21958300" y="3962400"/>
                      <a:pt x="21945600" y="3962400"/>
                    </a:cubicBezTo>
                    <a:lnTo>
                      <a:pt x="21831300" y="4648200"/>
                    </a:lnTo>
                    <a:cubicBezTo>
                      <a:pt x="21831300" y="4724400"/>
                      <a:pt x="21767800" y="4775200"/>
                      <a:pt x="21691600" y="4775200"/>
                    </a:cubicBezTo>
                    <a:lnTo>
                      <a:pt x="21640800" y="4775200"/>
                    </a:lnTo>
                    <a:cubicBezTo>
                      <a:pt x="21628100" y="4775200"/>
                      <a:pt x="21628100" y="4762500"/>
                      <a:pt x="21615400" y="4762500"/>
                    </a:cubicBezTo>
                    <a:cubicBezTo>
                      <a:pt x="21615400" y="4749800"/>
                      <a:pt x="21602700" y="4749800"/>
                      <a:pt x="21602700" y="4737100"/>
                    </a:cubicBezTo>
                    <a:lnTo>
                      <a:pt x="21678900" y="3924300"/>
                    </a:lnTo>
                    <a:lnTo>
                      <a:pt x="21742400" y="3479800"/>
                    </a:lnTo>
                    <a:moveTo>
                      <a:pt x="23482300" y="2514600"/>
                    </a:moveTo>
                    <a:cubicBezTo>
                      <a:pt x="23368000" y="2514600"/>
                      <a:pt x="23266400" y="2603500"/>
                      <a:pt x="23266400" y="2730500"/>
                    </a:cubicBezTo>
                    <a:lnTo>
                      <a:pt x="23266400" y="2794000"/>
                    </a:lnTo>
                    <a:cubicBezTo>
                      <a:pt x="23266400" y="2908300"/>
                      <a:pt x="23368000" y="3009900"/>
                      <a:pt x="23482300" y="3009900"/>
                    </a:cubicBezTo>
                    <a:cubicBezTo>
                      <a:pt x="23596600" y="3009900"/>
                      <a:pt x="23698200" y="2908300"/>
                      <a:pt x="23698200" y="2794000"/>
                    </a:cubicBezTo>
                    <a:lnTo>
                      <a:pt x="23698200" y="2730500"/>
                    </a:lnTo>
                    <a:cubicBezTo>
                      <a:pt x="23698200" y="2603500"/>
                      <a:pt x="23596600" y="2514600"/>
                      <a:pt x="23482300" y="2514600"/>
                    </a:cubicBezTo>
                    <a:moveTo>
                      <a:pt x="23266400" y="3479800"/>
                    </a:moveTo>
                    <a:cubicBezTo>
                      <a:pt x="23266400" y="3479800"/>
                      <a:pt x="23253700" y="3467100"/>
                      <a:pt x="23253700" y="3479800"/>
                    </a:cubicBezTo>
                    <a:lnTo>
                      <a:pt x="23101300" y="3835400"/>
                    </a:lnTo>
                    <a:cubicBezTo>
                      <a:pt x="23075900" y="3886200"/>
                      <a:pt x="23025100" y="3924300"/>
                      <a:pt x="22961600" y="3924300"/>
                    </a:cubicBezTo>
                    <a:lnTo>
                      <a:pt x="22898100" y="3924300"/>
                    </a:lnTo>
                    <a:cubicBezTo>
                      <a:pt x="22885400" y="3924300"/>
                      <a:pt x="22872700" y="3924300"/>
                      <a:pt x="22872700" y="3911600"/>
                    </a:cubicBezTo>
                    <a:cubicBezTo>
                      <a:pt x="22860000" y="3898900"/>
                      <a:pt x="22860000" y="3886200"/>
                      <a:pt x="22872700" y="3873500"/>
                    </a:cubicBezTo>
                    <a:lnTo>
                      <a:pt x="23063200" y="3429000"/>
                    </a:lnTo>
                    <a:lnTo>
                      <a:pt x="23126700" y="3251200"/>
                    </a:lnTo>
                    <a:cubicBezTo>
                      <a:pt x="23177500" y="3149600"/>
                      <a:pt x="23279100" y="3073400"/>
                      <a:pt x="23393400" y="3073400"/>
                    </a:cubicBezTo>
                    <a:lnTo>
                      <a:pt x="23571200" y="3073400"/>
                    </a:lnTo>
                    <a:cubicBezTo>
                      <a:pt x="23685500" y="3073400"/>
                      <a:pt x="23787100" y="3149600"/>
                      <a:pt x="23837900" y="3251200"/>
                    </a:cubicBezTo>
                    <a:lnTo>
                      <a:pt x="23901400" y="3429000"/>
                    </a:lnTo>
                    <a:lnTo>
                      <a:pt x="24091900" y="3873500"/>
                    </a:lnTo>
                    <a:cubicBezTo>
                      <a:pt x="24104600" y="3886200"/>
                      <a:pt x="24104600" y="3898900"/>
                      <a:pt x="24091900" y="3911600"/>
                    </a:cubicBezTo>
                    <a:cubicBezTo>
                      <a:pt x="24091900" y="3924300"/>
                      <a:pt x="24079200" y="3924300"/>
                      <a:pt x="24066500" y="3924300"/>
                    </a:cubicBezTo>
                    <a:lnTo>
                      <a:pt x="24003000" y="3924300"/>
                    </a:lnTo>
                    <a:cubicBezTo>
                      <a:pt x="23939500" y="3924300"/>
                      <a:pt x="23888700" y="3886200"/>
                      <a:pt x="23863300" y="3835400"/>
                    </a:cubicBezTo>
                    <a:lnTo>
                      <a:pt x="23710900" y="3479800"/>
                    </a:lnTo>
                    <a:cubicBezTo>
                      <a:pt x="23710900" y="3467100"/>
                      <a:pt x="23698200" y="3479800"/>
                      <a:pt x="23698200" y="3479800"/>
                    </a:cubicBezTo>
                    <a:lnTo>
                      <a:pt x="23761700" y="3924300"/>
                    </a:lnTo>
                    <a:lnTo>
                      <a:pt x="23837900" y="4737100"/>
                    </a:lnTo>
                    <a:cubicBezTo>
                      <a:pt x="23837900" y="4749800"/>
                      <a:pt x="23825200" y="4749800"/>
                      <a:pt x="23825200" y="4762500"/>
                    </a:cubicBezTo>
                    <a:cubicBezTo>
                      <a:pt x="23812500" y="4762500"/>
                      <a:pt x="23812500" y="4775200"/>
                      <a:pt x="23799800" y="4775200"/>
                    </a:cubicBezTo>
                    <a:lnTo>
                      <a:pt x="23749000" y="4775200"/>
                    </a:lnTo>
                    <a:cubicBezTo>
                      <a:pt x="23672800" y="4775200"/>
                      <a:pt x="23609300" y="4724400"/>
                      <a:pt x="23609300" y="4648200"/>
                    </a:cubicBezTo>
                    <a:lnTo>
                      <a:pt x="23495000" y="3962400"/>
                    </a:lnTo>
                    <a:cubicBezTo>
                      <a:pt x="23482300" y="3962400"/>
                      <a:pt x="23482300" y="3962400"/>
                      <a:pt x="23469600" y="3962400"/>
                    </a:cubicBezTo>
                    <a:lnTo>
                      <a:pt x="23355300" y="4648200"/>
                    </a:lnTo>
                    <a:cubicBezTo>
                      <a:pt x="23355300" y="4724400"/>
                      <a:pt x="23291800" y="4775200"/>
                      <a:pt x="23215600" y="4775200"/>
                    </a:cubicBezTo>
                    <a:lnTo>
                      <a:pt x="23164800" y="4775200"/>
                    </a:lnTo>
                    <a:cubicBezTo>
                      <a:pt x="23152100" y="4775200"/>
                      <a:pt x="23152100" y="4762500"/>
                      <a:pt x="23139400" y="4762500"/>
                    </a:cubicBezTo>
                    <a:cubicBezTo>
                      <a:pt x="23139400" y="4749800"/>
                      <a:pt x="23126700" y="4749800"/>
                      <a:pt x="23126700" y="4737100"/>
                    </a:cubicBezTo>
                    <a:lnTo>
                      <a:pt x="23202900" y="3924300"/>
                    </a:lnTo>
                    <a:lnTo>
                      <a:pt x="23266400" y="3479800"/>
                    </a:lnTo>
                    <a:moveTo>
                      <a:pt x="622300" y="5016500"/>
                    </a:moveTo>
                    <a:cubicBezTo>
                      <a:pt x="508000" y="5016500"/>
                      <a:pt x="406400" y="5105400"/>
                      <a:pt x="406400" y="5232400"/>
                    </a:cubicBezTo>
                    <a:lnTo>
                      <a:pt x="406400" y="5295900"/>
                    </a:lnTo>
                    <a:cubicBezTo>
                      <a:pt x="406400" y="5410200"/>
                      <a:pt x="508000" y="5511800"/>
                      <a:pt x="622300" y="5511800"/>
                    </a:cubicBezTo>
                    <a:cubicBezTo>
                      <a:pt x="736600" y="5511800"/>
                      <a:pt x="838200" y="5410200"/>
                      <a:pt x="838200" y="5295900"/>
                    </a:cubicBezTo>
                    <a:lnTo>
                      <a:pt x="838200" y="5232400"/>
                    </a:lnTo>
                    <a:cubicBezTo>
                      <a:pt x="838200" y="5105400"/>
                      <a:pt x="736600" y="5016500"/>
                      <a:pt x="622300" y="5016500"/>
                    </a:cubicBezTo>
                    <a:moveTo>
                      <a:pt x="406400" y="5981700"/>
                    </a:moveTo>
                    <a:cubicBezTo>
                      <a:pt x="406400" y="5981700"/>
                      <a:pt x="393700" y="5969000"/>
                      <a:pt x="393700" y="5981700"/>
                    </a:cubicBezTo>
                    <a:lnTo>
                      <a:pt x="241300" y="6337300"/>
                    </a:lnTo>
                    <a:cubicBezTo>
                      <a:pt x="215900" y="6388100"/>
                      <a:pt x="165100" y="6426200"/>
                      <a:pt x="101600" y="6426200"/>
                    </a:cubicBezTo>
                    <a:lnTo>
                      <a:pt x="38100" y="6426200"/>
                    </a:lnTo>
                    <a:cubicBezTo>
                      <a:pt x="25400" y="6426200"/>
                      <a:pt x="12700" y="6426200"/>
                      <a:pt x="12700" y="6413500"/>
                    </a:cubicBezTo>
                    <a:cubicBezTo>
                      <a:pt x="0" y="6400800"/>
                      <a:pt x="0" y="6388100"/>
                      <a:pt x="12700" y="6375400"/>
                    </a:cubicBezTo>
                    <a:lnTo>
                      <a:pt x="203200" y="5930900"/>
                    </a:lnTo>
                    <a:lnTo>
                      <a:pt x="266700" y="5753100"/>
                    </a:lnTo>
                    <a:cubicBezTo>
                      <a:pt x="317500" y="5651500"/>
                      <a:pt x="419100" y="5575300"/>
                      <a:pt x="533400" y="5575300"/>
                    </a:cubicBezTo>
                    <a:lnTo>
                      <a:pt x="711200" y="5575300"/>
                    </a:lnTo>
                    <a:cubicBezTo>
                      <a:pt x="825500" y="5575300"/>
                      <a:pt x="927100" y="5651500"/>
                      <a:pt x="977900" y="5753100"/>
                    </a:cubicBezTo>
                    <a:lnTo>
                      <a:pt x="1041400" y="5930900"/>
                    </a:lnTo>
                    <a:lnTo>
                      <a:pt x="1231900" y="6375400"/>
                    </a:lnTo>
                    <a:cubicBezTo>
                      <a:pt x="1244600" y="6388100"/>
                      <a:pt x="1244600" y="6400800"/>
                      <a:pt x="1231900" y="6413500"/>
                    </a:cubicBezTo>
                    <a:cubicBezTo>
                      <a:pt x="1231900" y="6426200"/>
                      <a:pt x="1219200" y="6426200"/>
                      <a:pt x="1206500" y="6426200"/>
                    </a:cubicBezTo>
                    <a:lnTo>
                      <a:pt x="1143000" y="6426200"/>
                    </a:lnTo>
                    <a:cubicBezTo>
                      <a:pt x="1079500" y="6426200"/>
                      <a:pt x="1028700" y="6388100"/>
                      <a:pt x="1003300" y="6337300"/>
                    </a:cubicBezTo>
                    <a:lnTo>
                      <a:pt x="850900" y="5981700"/>
                    </a:lnTo>
                    <a:cubicBezTo>
                      <a:pt x="850900" y="5969000"/>
                      <a:pt x="838200" y="5981700"/>
                      <a:pt x="838200" y="5981700"/>
                    </a:cubicBezTo>
                    <a:lnTo>
                      <a:pt x="901700" y="6426200"/>
                    </a:lnTo>
                    <a:lnTo>
                      <a:pt x="977900" y="7239000"/>
                    </a:lnTo>
                    <a:cubicBezTo>
                      <a:pt x="977900" y="7251700"/>
                      <a:pt x="965200" y="7251700"/>
                      <a:pt x="965200" y="7264400"/>
                    </a:cubicBezTo>
                    <a:cubicBezTo>
                      <a:pt x="952500" y="7264400"/>
                      <a:pt x="952500" y="7277100"/>
                      <a:pt x="939800" y="7277100"/>
                    </a:cubicBezTo>
                    <a:lnTo>
                      <a:pt x="889000" y="7277100"/>
                    </a:lnTo>
                    <a:cubicBezTo>
                      <a:pt x="812800" y="7277100"/>
                      <a:pt x="749300" y="7226300"/>
                      <a:pt x="749300" y="7150100"/>
                    </a:cubicBezTo>
                    <a:lnTo>
                      <a:pt x="635000" y="6464300"/>
                    </a:lnTo>
                    <a:cubicBezTo>
                      <a:pt x="622300" y="6464300"/>
                      <a:pt x="622300" y="6464300"/>
                      <a:pt x="609600" y="6464300"/>
                    </a:cubicBezTo>
                    <a:lnTo>
                      <a:pt x="495300" y="7150100"/>
                    </a:lnTo>
                    <a:cubicBezTo>
                      <a:pt x="495300" y="7226300"/>
                      <a:pt x="431800" y="7277100"/>
                      <a:pt x="355600" y="7277100"/>
                    </a:cubicBezTo>
                    <a:lnTo>
                      <a:pt x="304800" y="7277100"/>
                    </a:lnTo>
                    <a:cubicBezTo>
                      <a:pt x="292100" y="7277100"/>
                      <a:pt x="292100" y="7264400"/>
                      <a:pt x="279400" y="7264400"/>
                    </a:cubicBezTo>
                    <a:cubicBezTo>
                      <a:pt x="279400" y="7251700"/>
                      <a:pt x="266700" y="7251700"/>
                      <a:pt x="266700" y="7239000"/>
                    </a:cubicBezTo>
                    <a:lnTo>
                      <a:pt x="342900" y="6426200"/>
                    </a:lnTo>
                    <a:lnTo>
                      <a:pt x="406400" y="5981700"/>
                    </a:lnTo>
                    <a:moveTo>
                      <a:pt x="2146300" y="5016500"/>
                    </a:moveTo>
                    <a:cubicBezTo>
                      <a:pt x="2032000" y="5016500"/>
                      <a:pt x="1930400" y="5105400"/>
                      <a:pt x="1930400" y="5232400"/>
                    </a:cubicBezTo>
                    <a:lnTo>
                      <a:pt x="1930400" y="5295900"/>
                    </a:lnTo>
                    <a:cubicBezTo>
                      <a:pt x="1930400" y="5410200"/>
                      <a:pt x="2032000" y="5511800"/>
                      <a:pt x="2146300" y="5511800"/>
                    </a:cubicBezTo>
                    <a:cubicBezTo>
                      <a:pt x="2260600" y="5511800"/>
                      <a:pt x="2362200" y="5410200"/>
                      <a:pt x="2362200" y="5295900"/>
                    </a:cubicBezTo>
                    <a:lnTo>
                      <a:pt x="2362200" y="5232400"/>
                    </a:lnTo>
                    <a:cubicBezTo>
                      <a:pt x="2362200" y="5105400"/>
                      <a:pt x="2260600" y="5016500"/>
                      <a:pt x="2146300" y="5016500"/>
                    </a:cubicBezTo>
                    <a:moveTo>
                      <a:pt x="1930400" y="5981700"/>
                    </a:moveTo>
                    <a:cubicBezTo>
                      <a:pt x="1930400" y="5981700"/>
                      <a:pt x="1917700" y="5969000"/>
                      <a:pt x="1917700" y="5981700"/>
                    </a:cubicBezTo>
                    <a:lnTo>
                      <a:pt x="1765300" y="6337300"/>
                    </a:lnTo>
                    <a:cubicBezTo>
                      <a:pt x="1739900" y="6388100"/>
                      <a:pt x="1689100" y="6426200"/>
                      <a:pt x="1625600" y="6426200"/>
                    </a:cubicBezTo>
                    <a:lnTo>
                      <a:pt x="1562100" y="6426200"/>
                    </a:lnTo>
                    <a:cubicBezTo>
                      <a:pt x="1549400" y="6426200"/>
                      <a:pt x="1536700" y="6426200"/>
                      <a:pt x="1536700" y="6413500"/>
                    </a:cubicBezTo>
                    <a:cubicBezTo>
                      <a:pt x="1524000" y="6400800"/>
                      <a:pt x="1524000" y="6388100"/>
                      <a:pt x="1536700" y="6375400"/>
                    </a:cubicBezTo>
                    <a:lnTo>
                      <a:pt x="1727200" y="5930900"/>
                    </a:lnTo>
                    <a:lnTo>
                      <a:pt x="1790700" y="5753100"/>
                    </a:lnTo>
                    <a:cubicBezTo>
                      <a:pt x="1841500" y="5651500"/>
                      <a:pt x="1943100" y="5575300"/>
                      <a:pt x="2057400" y="5575300"/>
                    </a:cubicBezTo>
                    <a:lnTo>
                      <a:pt x="2235200" y="5575300"/>
                    </a:lnTo>
                    <a:cubicBezTo>
                      <a:pt x="2349500" y="5575300"/>
                      <a:pt x="2451100" y="5651500"/>
                      <a:pt x="2501900" y="5753100"/>
                    </a:cubicBezTo>
                    <a:lnTo>
                      <a:pt x="2565400" y="5930900"/>
                    </a:lnTo>
                    <a:lnTo>
                      <a:pt x="2755900" y="6375400"/>
                    </a:lnTo>
                    <a:cubicBezTo>
                      <a:pt x="2768600" y="6388100"/>
                      <a:pt x="2768600" y="6400800"/>
                      <a:pt x="2755900" y="6413500"/>
                    </a:cubicBezTo>
                    <a:cubicBezTo>
                      <a:pt x="2755900" y="6426200"/>
                      <a:pt x="2743200" y="6426200"/>
                      <a:pt x="2730500" y="6426200"/>
                    </a:cubicBezTo>
                    <a:lnTo>
                      <a:pt x="2667000" y="6426200"/>
                    </a:lnTo>
                    <a:cubicBezTo>
                      <a:pt x="2603500" y="6426200"/>
                      <a:pt x="2552700" y="6388100"/>
                      <a:pt x="2527300" y="6337300"/>
                    </a:cubicBezTo>
                    <a:lnTo>
                      <a:pt x="2374900" y="5981700"/>
                    </a:lnTo>
                    <a:cubicBezTo>
                      <a:pt x="2374900" y="5969000"/>
                      <a:pt x="2362200" y="5981700"/>
                      <a:pt x="2362200" y="5981700"/>
                    </a:cubicBezTo>
                    <a:lnTo>
                      <a:pt x="2425700" y="6426200"/>
                    </a:lnTo>
                    <a:lnTo>
                      <a:pt x="2501900" y="7239000"/>
                    </a:lnTo>
                    <a:cubicBezTo>
                      <a:pt x="2501900" y="7251700"/>
                      <a:pt x="2489200" y="7251700"/>
                      <a:pt x="2489200" y="7264400"/>
                    </a:cubicBezTo>
                    <a:cubicBezTo>
                      <a:pt x="2476500" y="7264400"/>
                      <a:pt x="2476500" y="7277100"/>
                      <a:pt x="2463800" y="7277100"/>
                    </a:cubicBezTo>
                    <a:lnTo>
                      <a:pt x="2413000" y="7277100"/>
                    </a:lnTo>
                    <a:cubicBezTo>
                      <a:pt x="2336800" y="7277100"/>
                      <a:pt x="2273300" y="7226300"/>
                      <a:pt x="2273300" y="7150100"/>
                    </a:cubicBezTo>
                    <a:lnTo>
                      <a:pt x="2159000" y="6464300"/>
                    </a:lnTo>
                    <a:cubicBezTo>
                      <a:pt x="2146300" y="6464300"/>
                      <a:pt x="2146300" y="6464300"/>
                      <a:pt x="2133600" y="6464300"/>
                    </a:cubicBezTo>
                    <a:lnTo>
                      <a:pt x="2019300" y="7150100"/>
                    </a:lnTo>
                    <a:cubicBezTo>
                      <a:pt x="2019300" y="7226300"/>
                      <a:pt x="1955800" y="7277100"/>
                      <a:pt x="1879600" y="7277100"/>
                    </a:cubicBezTo>
                    <a:lnTo>
                      <a:pt x="1828800" y="7277100"/>
                    </a:lnTo>
                    <a:cubicBezTo>
                      <a:pt x="1816100" y="7277100"/>
                      <a:pt x="1816100" y="7264400"/>
                      <a:pt x="1803400" y="7264400"/>
                    </a:cubicBezTo>
                    <a:cubicBezTo>
                      <a:pt x="1803400" y="7251700"/>
                      <a:pt x="1790700" y="7251700"/>
                      <a:pt x="1790700" y="7239000"/>
                    </a:cubicBezTo>
                    <a:lnTo>
                      <a:pt x="1866900" y="6426200"/>
                    </a:lnTo>
                    <a:lnTo>
                      <a:pt x="1930400" y="5981700"/>
                    </a:lnTo>
                    <a:moveTo>
                      <a:pt x="3670300" y="5016500"/>
                    </a:moveTo>
                    <a:cubicBezTo>
                      <a:pt x="3556000" y="5016500"/>
                      <a:pt x="3454400" y="5105400"/>
                      <a:pt x="3454400" y="5232400"/>
                    </a:cubicBezTo>
                    <a:lnTo>
                      <a:pt x="3454400" y="5295900"/>
                    </a:lnTo>
                    <a:cubicBezTo>
                      <a:pt x="3454400" y="5410200"/>
                      <a:pt x="3556000" y="5511800"/>
                      <a:pt x="3670300" y="5511800"/>
                    </a:cubicBezTo>
                    <a:cubicBezTo>
                      <a:pt x="3784600" y="5511800"/>
                      <a:pt x="3886200" y="5410200"/>
                      <a:pt x="3886200" y="5295900"/>
                    </a:cubicBezTo>
                    <a:lnTo>
                      <a:pt x="3886200" y="5232400"/>
                    </a:lnTo>
                    <a:cubicBezTo>
                      <a:pt x="3886200" y="5105400"/>
                      <a:pt x="3784600" y="5016500"/>
                      <a:pt x="3670300" y="5016500"/>
                    </a:cubicBezTo>
                    <a:moveTo>
                      <a:pt x="3454400" y="5981700"/>
                    </a:moveTo>
                    <a:cubicBezTo>
                      <a:pt x="3454400" y="5981700"/>
                      <a:pt x="3441700" y="5969000"/>
                      <a:pt x="3441700" y="5981700"/>
                    </a:cubicBezTo>
                    <a:lnTo>
                      <a:pt x="3289300" y="6337300"/>
                    </a:lnTo>
                    <a:cubicBezTo>
                      <a:pt x="3263900" y="6388100"/>
                      <a:pt x="3213100" y="6426200"/>
                      <a:pt x="3149600" y="6426200"/>
                    </a:cubicBezTo>
                    <a:lnTo>
                      <a:pt x="3086100" y="6426200"/>
                    </a:lnTo>
                    <a:cubicBezTo>
                      <a:pt x="3073400" y="6426200"/>
                      <a:pt x="3060700" y="6426200"/>
                      <a:pt x="3060700" y="6413500"/>
                    </a:cubicBezTo>
                    <a:cubicBezTo>
                      <a:pt x="3048000" y="6400800"/>
                      <a:pt x="3048000" y="6388100"/>
                      <a:pt x="3060700" y="6375400"/>
                    </a:cubicBezTo>
                    <a:lnTo>
                      <a:pt x="3251200" y="5930900"/>
                    </a:lnTo>
                    <a:lnTo>
                      <a:pt x="3314700" y="5753100"/>
                    </a:lnTo>
                    <a:cubicBezTo>
                      <a:pt x="3365500" y="5651500"/>
                      <a:pt x="3467100" y="5575300"/>
                      <a:pt x="3581400" y="5575300"/>
                    </a:cubicBezTo>
                    <a:lnTo>
                      <a:pt x="3759200" y="5575300"/>
                    </a:lnTo>
                    <a:cubicBezTo>
                      <a:pt x="3873500" y="5575300"/>
                      <a:pt x="3975100" y="5651500"/>
                      <a:pt x="4025900" y="5753100"/>
                    </a:cubicBezTo>
                    <a:lnTo>
                      <a:pt x="4089400" y="5930900"/>
                    </a:lnTo>
                    <a:lnTo>
                      <a:pt x="4279900" y="6375400"/>
                    </a:lnTo>
                    <a:cubicBezTo>
                      <a:pt x="4292600" y="6388100"/>
                      <a:pt x="4292600" y="6400800"/>
                      <a:pt x="4279900" y="6413500"/>
                    </a:cubicBezTo>
                    <a:cubicBezTo>
                      <a:pt x="4279900" y="6426200"/>
                      <a:pt x="4267200" y="6426200"/>
                      <a:pt x="4254500" y="6426200"/>
                    </a:cubicBezTo>
                    <a:lnTo>
                      <a:pt x="4191000" y="6426200"/>
                    </a:lnTo>
                    <a:cubicBezTo>
                      <a:pt x="4127500" y="6426200"/>
                      <a:pt x="4076700" y="6388100"/>
                      <a:pt x="4051300" y="6337300"/>
                    </a:cubicBezTo>
                    <a:lnTo>
                      <a:pt x="3898900" y="5981700"/>
                    </a:lnTo>
                    <a:cubicBezTo>
                      <a:pt x="3898900" y="5969000"/>
                      <a:pt x="3886200" y="5981700"/>
                      <a:pt x="3886200" y="5981700"/>
                    </a:cubicBezTo>
                    <a:lnTo>
                      <a:pt x="3949700" y="6426200"/>
                    </a:lnTo>
                    <a:lnTo>
                      <a:pt x="4025900" y="7239000"/>
                    </a:lnTo>
                    <a:cubicBezTo>
                      <a:pt x="4025900" y="7251700"/>
                      <a:pt x="4013200" y="7251700"/>
                      <a:pt x="4013200" y="7264400"/>
                    </a:cubicBezTo>
                    <a:cubicBezTo>
                      <a:pt x="4000500" y="7264400"/>
                      <a:pt x="4000500" y="7277100"/>
                      <a:pt x="3987800" y="7277100"/>
                    </a:cubicBezTo>
                    <a:lnTo>
                      <a:pt x="3937000" y="7277100"/>
                    </a:lnTo>
                    <a:cubicBezTo>
                      <a:pt x="3860800" y="7277100"/>
                      <a:pt x="3797300" y="7226300"/>
                      <a:pt x="3797300" y="7150100"/>
                    </a:cubicBezTo>
                    <a:lnTo>
                      <a:pt x="3683000" y="6464300"/>
                    </a:lnTo>
                    <a:cubicBezTo>
                      <a:pt x="3670300" y="6464300"/>
                      <a:pt x="3670300" y="6464300"/>
                      <a:pt x="3657600" y="6464300"/>
                    </a:cubicBezTo>
                    <a:lnTo>
                      <a:pt x="3543300" y="7150100"/>
                    </a:lnTo>
                    <a:cubicBezTo>
                      <a:pt x="3543300" y="7226300"/>
                      <a:pt x="3479800" y="7277100"/>
                      <a:pt x="3403600" y="7277100"/>
                    </a:cubicBezTo>
                    <a:lnTo>
                      <a:pt x="3352800" y="7277100"/>
                    </a:lnTo>
                    <a:cubicBezTo>
                      <a:pt x="3340100" y="7277100"/>
                      <a:pt x="3340100" y="7264400"/>
                      <a:pt x="3327400" y="7264400"/>
                    </a:cubicBezTo>
                    <a:cubicBezTo>
                      <a:pt x="3327400" y="7251700"/>
                      <a:pt x="3314700" y="7251700"/>
                      <a:pt x="3314700" y="7239000"/>
                    </a:cubicBezTo>
                    <a:lnTo>
                      <a:pt x="3390900" y="6426200"/>
                    </a:lnTo>
                    <a:lnTo>
                      <a:pt x="3454400" y="5981700"/>
                    </a:lnTo>
                    <a:moveTo>
                      <a:pt x="5194300" y="5016500"/>
                    </a:moveTo>
                    <a:cubicBezTo>
                      <a:pt x="5080000" y="5016500"/>
                      <a:pt x="4978400" y="5105400"/>
                      <a:pt x="4978400" y="5232400"/>
                    </a:cubicBezTo>
                    <a:lnTo>
                      <a:pt x="4978400" y="5295900"/>
                    </a:lnTo>
                    <a:cubicBezTo>
                      <a:pt x="4978400" y="5410200"/>
                      <a:pt x="5080000" y="5511800"/>
                      <a:pt x="5194300" y="5511800"/>
                    </a:cubicBezTo>
                    <a:cubicBezTo>
                      <a:pt x="5308600" y="5511800"/>
                      <a:pt x="5410200" y="5410200"/>
                      <a:pt x="5410200" y="5295900"/>
                    </a:cubicBezTo>
                    <a:lnTo>
                      <a:pt x="5410200" y="5232400"/>
                    </a:lnTo>
                    <a:cubicBezTo>
                      <a:pt x="5410200" y="5105400"/>
                      <a:pt x="5308600" y="5016500"/>
                      <a:pt x="5194300" y="5016500"/>
                    </a:cubicBezTo>
                    <a:moveTo>
                      <a:pt x="4978400" y="5981700"/>
                    </a:moveTo>
                    <a:cubicBezTo>
                      <a:pt x="4978400" y="5981700"/>
                      <a:pt x="4965700" y="5969000"/>
                      <a:pt x="4965700" y="5981700"/>
                    </a:cubicBezTo>
                    <a:lnTo>
                      <a:pt x="4813300" y="6337300"/>
                    </a:lnTo>
                    <a:cubicBezTo>
                      <a:pt x="4787900" y="6388100"/>
                      <a:pt x="4737100" y="6426200"/>
                      <a:pt x="4673600" y="6426200"/>
                    </a:cubicBezTo>
                    <a:lnTo>
                      <a:pt x="4610100" y="6426200"/>
                    </a:lnTo>
                    <a:cubicBezTo>
                      <a:pt x="4597400" y="6426200"/>
                      <a:pt x="4584700" y="6426200"/>
                      <a:pt x="4584700" y="6413500"/>
                    </a:cubicBezTo>
                    <a:cubicBezTo>
                      <a:pt x="4572000" y="6400800"/>
                      <a:pt x="4572000" y="6388100"/>
                      <a:pt x="4584700" y="6375400"/>
                    </a:cubicBezTo>
                    <a:lnTo>
                      <a:pt x="4775200" y="5930900"/>
                    </a:lnTo>
                    <a:lnTo>
                      <a:pt x="4838700" y="5753100"/>
                    </a:lnTo>
                    <a:cubicBezTo>
                      <a:pt x="4889500" y="5651500"/>
                      <a:pt x="4991100" y="5575300"/>
                      <a:pt x="5105400" y="5575300"/>
                    </a:cubicBezTo>
                    <a:lnTo>
                      <a:pt x="5283200" y="5575300"/>
                    </a:lnTo>
                    <a:cubicBezTo>
                      <a:pt x="5397500" y="5575300"/>
                      <a:pt x="5499100" y="5651500"/>
                      <a:pt x="5549900" y="5753100"/>
                    </a:cubicBezTo>
                    <a:lnTo>
                      <a:pt x="5613400" y="5930900"/>
                    </a:lnTo>
                    <a:lnTo>
                      <a:pt x="5803900" y="6375400"/>
                    </a:lnTo>
                    <a:cubicBezTo>
                      <a:pt x="5816600" y="6388100"/>
                      <a:pt x="5816600" y="6400800"/>
                      <a:pt x="5803900" y="6413500"/>
                    </a:cubicBezTo>
                    <a:cubicBezTo>
                      <a:pt x="5803900" y="6426200"/>
                      <a:pt x="5791200" y="6426200"/>
                      <a:pt x="5778500" y="6426200"/>
                    </a:cubicBezTo>
                    <a:lnTo>
                      <a:pt x="5715000" y="6426200"/>
                    </a:lnTo>
                    <a:cubicBezTo>
                      <a:pt x="5651500" y="6426200"/>
                      <a:pt x="5600700" y="6388100"/>
                      <a:pt x="5575300" y="6337300"/>
                    </a:cubicBezTo>
                    <a:lnTo>
                      <a:pt x="5422900" y="5981700"/>
                    </a:lnTo>
                    <a:cubicBezTo>
                      <a:pt x="5422900" y="5969000"/>
                      <a:pt x="5410200" y="5981700"/>
                      <a:pt x="5410200" y="5981700"/>
                    </a:cubicBezTo>
                    <a:lnTo>
                      <a:pt x="5473700" y="6426200"/>
                    </a:lnTo>
                    <a:lnTo>
                      <a:pt x="5549900" y="7239000"/>
                    </a:lnTo>
                    <a:cubicBezTo>
                      <a:pt x="5549900" y="7251700"/>
                      <a:pt x="5537200" y="7251700"/>
                      <a:pt x="5537200" y="7264400"/>
                    </a:cubicBezTo>
                    <a:cubicBezTo>
                      <a:pt x="5524500" y="7264400"/>
                      <a:pt x="5524500" y="7277100"/>
                      <a:pt x="5511800" y="7277100"/>
                    </a:cubicBezTo>
                    <a:lnTo>
                      <a:pt x="5461000" y="7277100"/>
                    </a:lnTo>
                    <a:cubicBezTo>
                      <a:pt x="5384800" y="7277100"/>
                      <a:pt x="5321300" y="7226300"/>
                      <a:pt x="5321300" y="7150100"/>
                    </a:cubicBezTo>
                    <a:lnTo>
                      <a:pt x="5207000" y="6464300"/>
                    </a:lnTo>
                    <a:cubicBezTo>
                      <a:pt x="5194300" y="6464300"/>
                      <a:pt x="5194300" y="6464300"/>
                      <a:pt x="5181600" y="6464300"/>
                    </a:cubicBezTo>
                    <a:lnTo>
                      <a:pt x="5067300" y="7150100"/>
                    </a:lnTo>
                    <a:cubicBezTo>
                      <a:pt x="5067300" y="7226300"/>
                      <a:pt x="5003800" y="7277100"/>
                      <a:pt x="4927600" y="7277100"/>
                    </a:cubicBezTo>
                    <a:lnTo>
                      <a:pt x="4876800" y="7277100"/>
                    </a:lnTo>
                    <a:cubicBezTo>
                      <a:pt x="4864100" y="7277100"/>
                      <a:pt x="4864100" y="7264400"/>
                      <a:pt x="4851400" y="7264400"/>
                    </a:cubicBezTo>
                    <a:cubicBezTo>
                      <a:pt x="4851400" y="7251700"/>
                      <a:pt x="4838700" y="7251700"/>
                      <a:pt x="4838700" y="7239000"/>
                    </a:cubicBezTo>
                    <a:lnTo>
                      <a:pt x="4914900" y="6426200"/>
                    </a:lnTo>
                    <a:lnTo>
                      <a:pt x="4978400" y="5981700"/>
                    </a:lnTo>
                    <a:moveTo>
                      <a:pt x="6718300" y="5016500"/>
                    </a:moveTo>
                    <a:cubicBezTo>
                      <a:pt x="6604000" y="5016500"/>
                      <a:pt x="6502400" y="5105400"/>
                      <a:pt x="6502400" y="5232400"/>
                    </a:cubicBezTo>
                    <a:lnTo>
                      <a:pt x="6502400" y="5295900"/>
                    </a:lnTo>
                    <a:cubicBezTo>
                      <a:pt x="6502400" y="5410200"/>
                      <a:pt x="6604000" y="5511800"/>
                      <a:pt x="6718300" y="5511800"/>
                    </a:cubicBezTo>
                    <a:cubicBezTo>
                      <a:pt x="6832600" y="5511800"/>
                      <a:pt x="6934200" y="5410200"/>
                      <a:pt x="6934200" y="5295900"/>
                    </a:cubicBezTo>
                    <a:lnTo>
                      <a:pt x="6934200" y="5232400"/>
                    </a:lnTo>
                    <a:cubicBezTo>
                      <a:pt x="6934200" y="5105400"/>
                      <a:pt x="6832600" y="5016500"/>
                      <a:pt x="6718300" y="5016500"/>
                    </a:cubicBezTo>
                    <a:moveTo>
                      <a:pt x="6502400" y="5981700"/>
                    </a:moveTo>
                    <a:cubicBezTo>
                      <a:pt x="6502400" y="5981700"/>
                      <a:pt x="6489700" y="5969000"/>
                      <a:pt x="6489700" y="5981700"/>
                    </a:cubicBezTo>
                    <a:lnTo>
                      <a:pt x="6337300" y="6337300"/>
                    </a:lnTo>
                    <a:cubicBezTo>
                      <a:pt x="6311900" y="6388100"/>
                      <a:pt x="6261100" y="6426200"/>
                      <a:pt x="6197600" y="6426200"/>
                    </a:cubicBezTo>
                    <a:lnTo>
                      <a:pt x="6134100" y="6426200"/>
                    </a:lnTo>
                    <a:cubicBezTo>
                      <a:pt x="6121400" y="6426200"/>
                      <a:pt x="6108700" y="6426200"/>
                      <a:pt x="6108700" y="6413500"/>
                    </a:cubicBezTo>
                    <a:cubicBezTo>
                      <a:pt x="6096000" y="6400800"/>
                      <a:pt x="6096000" y="6388100"/>
                      <a:pt x="6108700" y="6375400"/>
                    </a:cubicBezTo>
                    <a:lnTo>
                      <a:pt x="6299200" y="5930900"/>
                    </a:lnTo>
                    <a:lnTo>
                      <a:pt x="6362700" y="5753100"/>
                    </a:lnTo>
                    <a:cubicBezTo>
                      <a:pt x="6413500" y="5651500"/>
                      <a:pt x="6515100" y="5575300"/>
                      <a:pt x="6629400" y="5575300"/>
                    </a:cubicBezTo>
                    <a:lnTo>
                      <a:pt x="6807200" y="5575300"/>
                    </a:lnTo>
                    <a:cubicBezTo>
                      <a:pt x="6921500" y="5575300"/>
                      <a:pt x="7023100" y="5651500"/>
                      <a:pt x="7073900" y="5753100"/>
                    </a:cubicBezTo>
                    <a:lnTo>
                      <a:pt x="7137400" y="5930900"/>
                    </a:lnTo>
                    <a:lnTo>
                      <a:pt x="7327900" y="6375400"/>
                    </a:lnTo>
                    <a:cubicBezTo>
                      <a:pt x="7340600" y="6388100"/>
                      <a:pt x="7340600" y="6400800"/>
                      <a:pt x="7327900" y="6413500"/>
                    </a:cubicBezTo>
                    <a:cubicBezTo>
                      <a:pt x="7327900" y="6426200"/>
                      <a:pt x="7315200" y="6426200"/>
                      <a:pt x="7302500" y="6426200"/>
                    </a:cubicBezTo>
                    <a:lnTo>
                      <a:pt x="7239000" y="6426200"/>
                    </a:lnTo>
                    <a:cubicBezTo>
                      <a:pt x="7175500" y="6426200"/>
                      <a:pt x="7124700" y="6388100"/>
                      <a:pt x="7099300" y="6337300"/>
                    </a:cubicBezTo>
                    <a:lnTo>
                      <a:pt x="6946900" y="5981700"/>
                    </a:lnTo>
                    <a:cubicBezTo>
                      <a:pt x="6946900" y="5969000"/>
                      <a:pt x="6934200" y="5981700"/>
                      <a:pt x="6934200" y="5981700"/>
                    </a:cubicBezTo>
                    <a:lnTo>
                      <a:pt x="6997700" y="6426200"/>
                    </a:lnTo>
                    <a:lnTo>
                      <a:pt x="7073900" y="7239000"/>
                    </a:lnTo>
                    <a:cubicBezTo>
                      <a:pt x="7073900" y="7251700"/>
                      <a:pt x="7061200" y="7251700"/>
                      <a:pt x="7061200" y="7264400"/>
                    </a:cubicBezTo>
                    <a:cubicBezTo>
                      <a:pt x="7048500" y="7264400"/>
                      <a:pt x="7048500" y="7277100"/>
                      <a:pt x="7035800" y="7277100"/>
                    </a:cubicBezTo>
                    <a:lnTo>
                      <a:pt x="6985000" y="7277100"/>
                    </a:lnTo>
                    <a:cubicBezTo>
                      <a:pt x="6908800" y="7277100"/>
                      <a:pt x="6845300" y="7226300"/>
                      <a:pt x="6845300" y="7150100"/>
                    </a:cubicBezTo>
                    <a:lnTo>
                      <a:pt x="6731000" y="6464300"/>
                    </a:lnTo>
                    <a:cubicBezTo>
                      <a:pt x="6718300" y="6464300"/>
                      <a:pt x="6718300" y="6464300"/>
                      <a:pt x="6705600" y="6464300"/>
                    </a:cubicBezTo>
                    <a:lnTo>
                      <a:pt x="6591300" y="7150100"/>
                    </a:lnTo>
                    <a:cubicBezTo>
                      <a:pt x="6591300" y="7226300"/>
                      <a:pt x="6527800" y="7277100"/>
                      <a:pt x="6451600" y="7277100"/>
                    </a:cubicBezTo>
                    <a:lnTo>
                      <a:pt x="6400800" y="7277100"/>
                    </a:lnTo>
                    <a:cubicBezTo>
                      <a:pt x="6388100" y="7277100"/>
                      <a:pt x="6388100" y="7264400"/>
                      <a:pt x="6375400" y="7264400"/>
                    </a:cubicBezTo>
                    <a:cubicBezTo>
                      <a:pt x="6375400" y="7251700"/>
                      <a:pt x="6362700" y="7251700"/>
                      <a:pt x="6362700" y="7239000"/>
                    </a:cubicBezTo>
                    <a:lnTo>
                      <a:pt x="6438900" y="6426200"/>
                    </a:lnTo>
                    <a:lnTo>
                      <a:pt x="6502400" y="5981700"/>
                    </a:lnTo>
                    <a:moveTo>
                      <a:pt x="8242300" y="5016500"/>
                    </a:moveTo>
                    <a:cubicBezTo>
                      <a:pt x="8128000" y="5016500"/>
                      <a:pt x="8026400" y="5105400"/>
                      <a:pt x="8026400" y="5232400"/>
                    </a:cubicBezTo>
                    <a:lnTo>
                      <a:pt x="8026400" y="5295900"/>
                    </a:lnTo>
                    <a:cubicBezTo>
                      <a:pt x="8026400" y="5410200"/>
                      <a:pt x="8128000" y="5511800"/>
                      <a:pt x="8242300" y="5511800"/>
                    </a:cubicBezTo>
                    <a:cubicBezTo>
                      <a:pt x="8356600" y="5511800"/>
                      <a:pt x="8458200" y="5410200"/>
                      <a:pt x="8458200" y="5295900"/>
                    </a:cubicBezTo>
                    <a:lnTo>
                      <a:pt x="8458200" y="5232400"/>
                    </a:lnTo>
                    <a:cubicBezTo>
                      <a:pt x="8458200" y="5105400"/>
                      <a:pt x="8356600" y="5016500"/>
                      <a:pt x="8242300" y="5016500"/>
                    </a:cubicBezTo>
                    <a:moveTo>
                      <a:pt x="8026400" y="5981700"/>
                    </a:moveTo>
                    <a:cubicBezTo>
                      <a:pt x="8026400" y="5981700"/>
                      <a:pt x="8013700" y="5969000"/>
                      <a:pt x="8013700" y="5981700"/>
                    </a:cubicBezTo>
                    <a:lnTo>
                      <a:pt x="7861300" y="6337300"/>
                    </a:lnTo>
                    <a:cubicBezTo>
                      <a:pt x="7835900" y="6388100"/>
                      <a:pt x="7785100" y="6426200"/>
                      <a:pt x="7721600" y="6426200"/>
                    </a:cubicBezTo>
                    <a:lnTo>
                      <a:pt x="7658100" y="6426200"/>
                    </a:lnTo>
                    <a:cubicBezTo>
                      <a:pt x="7645400" y="6426200"/>
                      <a:pt x="7632700" y="6426200"/>
                      <a:pt x="7632700" y="6413500"/>
                    </a:cubicBezTo>
                    <a:cubicBezTo>
                      <a:pt x="7620000" y="6400800"/>
                      <a:pt x="7620000" y="6388100"/>
                      <a:pt x="7632700" y="6375400"/>
                    </a:cubicBezTo>
                    <a:lnTo>
                      <a:pt x="7823200" y="5930900"/>
                    </a:lnTo>
                    <a:lnTo>
                      <a:pt x="7886700" y="5753100"/>
                    </a:lnTo>
                    <a:cubicBezTo>
                      <a:pt x="7937500" y="5651500"/>
                      <a:pt x="8039100" y="5575300"/>
                      <a:pt x="8153400" y="5575300"/>
                    </a:cubicBezTo>
                    <a:lnTo>
                      <a:pt x="8331200" y="5575300"/>
                    </a:lnTo>
                    <a:cubicBezTo>
                      <a:pt x="8445500" y="5575300"/>
                      <a:pt x="8547100" y="5651500"/>
                      <a:pt x="8597900" y="5753100"/>
                    </a:cubicBezTo>
                    <a:lnTo>
                      <a:pt x="8661400" y="5930900"/>
                    </a:lnTo>
                    <a:lnTo>
                      <a:pt x="8851900" y="6375400"/>
                    </a:lnTo>
                    <a:cubicBezTo>
                      <a:pt x="8864600" y="6388100"/>
                      <a:pt x="8864600" y="6400800"/>
                      <a:pt x="8851900" y="6413500"/>
                    </a:cubicBezTo>
                    <a:cubicBezTo>
                      <a:pt x="8851900" y="6426200"/>
                      <a:pt x="8839200" y="6426200"/>
                      <a:pt x="8826500" y="6426200"/>
                    </a:cubicBezTo>
                    <a:lnTo>
                      <a:pt x="8763000" y="6426200"/>
                    </a:lnTo>
                    <a:cubicBezTo>
                      <a:pt x="8699500" y="6426200"/>
                      <a:pt x="8648700" y="6388100"/>
                      <a:pt x="8623300" y="6337300"/>
                    </a:cubicBezTo>
                    <a:lnTo>
                      <a:pt x="8470900" y="5981700"/>
                    </a:lnTo>
                    <a:cubicBezTo>
                      <a:pt x="8470900" y="5969000"/>
                      <a:pt x="8458200" y="5981700"/>
                      <a:pt x="8458200" y="5981700"/>
                    </a:cubicBezTo>
                    <a:lnTo>
                      <a:pt x="8521700" y="6426200"/>
                    </a:lnTo>
                    <a:lnTo>
                      <a:pt x="8597900" y="7239000"/>
                    </a:lnTo>
                    <a:cubicBezTo>
                      <a:pt x="8597900" y="7251700"/>
                      <a:pt x="8585200" y="7251700"/>
                      <a:pt x="8585200" y="7264400"/>
                    </a:cubicBezTo>
                    <a:cubicBezTo>
                      <a:pt x="8572500" y="7264400"/>
                      <a:pt x="8572500" y="7277100"/>
                      <a:pt x="8559800" y="7277100"/>
                    </a:cubicBezTo>
                    <a:lnTo>
                      <a:pt x="8509000" y="7277100"/>
                    </a:lnTo>
                    <a:cubicBezTo>
                      <a:pt x="8432800" y="7277100"/>
                      <a:pt x="8369300" y="7226300"/>
                      <a:pt x="8369300" y="7150100"/>
                    </a:cubicBezTo>
                    <a:lnTo>
                      <a:pt x="8255000" y="6464300"/>
                    </a:lnTo>
                    <a:cubicBezTo>
                      <a:pt x="8242300" y="6464300"/>
                      <a:pt x="8242300" y="6464300"/>
                      <a:pt x="8229600" y="6464300"/>
                    </a:cubicBezTo>
                    <a:lnTo>
                      <a:pt x="8115300" y="7150100"/>
                    </a:lnTo>
                    <a:cubicBezTo>
                      <a:pt x="8115300" y="7226300"/>
                      <a:pt x="8051800" y="7277100"/>
                      <a:pt x="7975600" y="7277100"/>
                    </a:cubicBezTo>
                    <a:lnTo>
                      <a:pt x="7924800" y="7277100"/>
                    </a:lnTo>
                    <a:cubicBezTo>
                      <a:pt x="7912100" y="7277100"/>
                      <a:pt x="7912100" y="7264400"/>
                      <a:pt x="7899400" y="7264400"/>
                    </a:cubicBezTo>
                    <a:cubicBezTo>
                      <a:pt x="7899400" y="7251700"/>
                      <a:pt x="7886700" y="7251700"/>
                      <a:pt x="7886700" y="7239000"/>
                    </a:cubicBezTo>
                    <a:lnTo>
                      <a:pt x="7962900" y="6426200"/>
                    </a:lnTo>
                    <a:lnTo>
                      <a:pt x="8026400" y="5981700"/>
                    </a:lnTo>
                    <a:moveTo>
                      <a:pt x="9766300" y="5016500"/>
                    </a:moveTo>
                    <a:cubicBezTo>
                      <a:pt x="9652000" y="5016500"/>
                      <a:pt x="9550400" y="5105400"/>
                      <a:pt x="9550400" y="5232400"/>
                    </a:cubicBezTo>
                    <a:lnTo>
                      <a:pt x="9550400" y="5295900"/>
                    </a:lnTo>
                    <a:cubicBezTo>
                      <a:pt x="9550400" y="5410200"/>
                      <a:pt x="9652000" y="5511800"/>
                      <a:pt x="9766300" y="5511800"/>
                    </a:cubicBezTo>
                    <a:cubicBezTo>
                      <a:pt x="9880600" y="5511800"/>
                      <a:pt x="9982200" y="5410200"/>
                      <a:pt x="9982200" y="5295900"/>
                    </a:cubicBezTo>
                    <a:lnTo>
                      <a:pt x="9982200" y="5232400"/>
                    </a:lnTo>
                    <a:cubicBezTo>
                      <a:pt x="9982200" y="5105400"/>
                      <a:pt x="9880600" y="5016500"/>
                      <a:pt x="9766300" y="5016500"/>
                    </a:cubicBezTo>
                    <a:moveTo>
                      <a:pt x="9550400" y="5981700"/>
                    </a:moveTo>
                    <a:cubicBezTo>
                      <a:pt x="9550400" y="5981700"/>
                      <a:pt x="9537700" y="5969000"/>
                      <a:pt x="9537700" y="5981700"/>
                    </a:cubicBezTo>
                    <a:lnTo>
                      <a:pt x="9385300" y="6337300"/>
                    </a:lnTo>
                    <a:cubicBezTo>
                      <a:pt x="9359900" y="6388100"/>
                      <a:pt x="9309100" y="6426200"/>
                      <a:pt x="9245600" y="6426200"/>
                    </a:cubicBezTo>
                    <a:lnTo>
                      <a:pt x="9182100" y="6426200"/>
                    </a:lnTo>
                    <a:cubicBezTo>
                      <a:pt x="9169400" y="6426200"/>
                      <a:pt x="9156700" y="6426200"/>
                      <a:pt x="9156700" y="6413500"/>
                    </a:cubicBezTo>
                    <a:cubicBezTo>
                      <a:pt x="9144000" y="6400800"/>
                      <a:pt x="9144000" y="6388100"/>
                      <a:pt x="9156700" y="6375400"/>
                    </a:cubicBezTo>
                    <a:lnTo>
                      <a:pt x="9347200" y="5930900"/>
                    </a:lnTo>
                    <a:lnTo>
                      <a:pt x="9410700" y="5753100"/>
                    </a:lnTo>
                    <a:cubicBezTo>
                      <a:pt x="9461500" y="5651500"/>
                      <a:pt x="9563100" y="5575300"/>
                      <a:pt x="9677400" y="5575300"/>
                    </a:cubicBezTo>
                    <a:lnTo>
                      <a:pt x="9855200" y="5575300"/>
                    </a:lnTo>
                    <a:cubicBezTo>
                      <a:pt x="9969500" y="5575300"/>
                      <a:pt x="10071100" y="5651500"/>
                      <a:pt x="10121900" y="5753100"/>
                    </a:cubicBezTo>
                    <a:lnTo>
                      <a:pt x="10185400" y="5930900"/>
                    </a:lnTo>
                    <a:lnTo>
                      <a:pt x="10375900" y="6375400"/>
                    </a:lnTo>
                    <a:cubicBezTo>
                      <a:pt x="10388600" y="6388100"/>
                      <a:pt x="10388600" y="6400800"/>
                      <a:pt x="10375900" y="6413500"/>
                    </a:cubicBezTo>
                    <a:cubicBezTo>
                      <a:pt x="10375900" y="6426200"/>
                      <a:pt x="10363200" y="6426200"/>
                      <a:pt x="10350500" y="6426200"/>
                    </a:cubicBezTo>
                    <a:lnTo>
                      <a:pt x="10287000" y="6426200"/>
                    </a:lnTo>
                    <a:cubicBezTo>
                      <a:pt x="10223500" y="6426200"/>
                      <a:pt x="10172700" y="6388100"/>
                      <a:pt x="10147300" y="6337300"/>
                    </a:cubicBezTo>
                    <a:lnTo>
                      <a:pt x="9994900" y="5981700"/>
                    </a:lnTo>
                    <a:cubicBezTo>
                      <a:pt x="9994900" y="5969000"/>
                      <a:pt x="9982200" y="5981700"/>
                      <a:pt x="9982200" y="5981700"/>
                    </a:cubicBezTo>
                    <a:lnTo>
                      <a:pt x="10045700" y="6426200"/>
                    </a:lnTo>
                    <a:lnTo>
                      <a:pt x="10121900" y="7239000"/>
                    </a:lnTo>
                    <a:cubicBezTo>
                      <a:pt x="10121900" y="7251700"/>
                      <a:pt x="10109200" y="7251700"/>
                      <a:pt x="10109200" y="7264400"/>
                    </a:cubicBezTo>
                    <a:cubicBezTo>
                      <a:pt x="10096500" y="7264400"/>
                      <a:pt x="10096500" y="7277100"/>
                      <a:pt x="10083800" y="7277100"/>
                    </a:cubicBezTo>
                    <a:lnTo>
                      <a:pt x="10033000" y="7277100"/>
                    </a:lnTo>
                    <a:cubicBezTo>
                      <a:pt x="9956800" y="7277100"/>
                      <a:pt x="9893300" y="7226300"/>
                      <a:pt x="9893300" y="7150100"/>
                    </a:cubicBezTo>
                    <a:lnTo>
                      <a:pt x="9779000" y="6464300"/>
                    </a:lnTo>
                    <a:cubicBezTo>
                      <a:pt x="9766300" y="6464300"/>
                      <a:pt x="9766300" y="6464300"/>
                      <a:pt x="9753600" y="6464300"/>
                    </a:cubicBezTo>
                    <a:lnTo>
                      <a:pt x="9639300" y="7150100"/>
                    </a:lnTo>
                    <a:cubicBezTo>
                      <a:pt x="9639300" y="7226300"/>
                      <a:pt x="9575800" y="7277100"/>
                      <a:pt x="9499600" y="7277100"/>
                    </a:cubicBezTo>
                    <a:lnTo>
                      <a:pt x="9448800" y="7277100"/>
                    </a:lnTo>
                    <a:cubicBezTo>
                      <a:pt x="9436100" y="7277100"/>
                      <a:pt x="9436100" y="7264400"/>
                      <a:pt x="9423400" y="7264400"/>
                    </a:cubicBezTo>
                    <a:cubicBezTo>
                      <a:pt x="9423400" y="7251700"/>
                      <a:pt x="9410700" y="7251700"/>
                      <a:pt x="9410700" y="7239000"/>
                    </a:cubicBezTo>
                    <a:lnTo>
                      <a:pt x="9486900" y="6426200"/>
                    </a:lnTo>
                    <a:lnTo>
                      <a:pt x="9550400" y="5981700"/>
                    </a:lnTo>
                    <a:moveTo>
                      <a:pt x="11290300" y="5016500"/>
                    </a:moveTo>
                    <a:cubicBezTo>
                      <a:pt x="11176000" y="5016500"/>
                      <a:pt x="11074400" y="5105400"/>
                      <a:pt x="11074400" y="5232400"/>
                    </a:cubicBezTo>
                    <a:lnTo>
                      <a:pt x="11074400" y="5295900"/>
                    </a:lnTo>
                    <a:cubicBezTo>
                      <a:pt x="11074400" y="5410200"/>
                      <a:pt x="11176000" y="5511800"/>
                      <a:pt x="11290300" y="5511800"/>
                    </a:cubicBezTo>
                    <a:cubicBezTo>
                      <a:pt x="11404600" y="5511800"/>
                      <a:pt x="11506200" y="5410200"/>
                      <a:pt x="11506200" y="5295900"/>
                    </a:cubicBezTo>
                    <a:lnTo>
                      <a:pt x="11506200" y="5232400"/>
                    </a:lnTo>
                    <a:cubicBezTo>
                      <a:pt x="11506200" y="5105400"/>
                      <a:pt x="11404600" y="5016500"/>
                      <a:pt x="11290300" y="5016500"/>
                    </a:cubicBezTo>
                    <a:moveTo>
                      <a:pt x="11074400" y="5981700"/>
                    </a:moveTo>
                    <a:cubicBezTo>
                      <a:pt x="11074400" y="5981700"/>
                      <a:pt x="11061700" y="5969000"/>
                      <a:pt x="11061700" y="5981700"/>
                    </a:cubicBezTo>
                    <a:lnTo>
                      <a:pt x="10909300" y="6337300"/>
                    </a:lnTo>
                    <a:cubicBezTo>
                      <a:pt x="10883900" y="6388100"/>
                      <a:pt x="10833100" y="6426200"/>
                      <a:pt x="10769600" y="6426200"/>
                    </a:cubicBezTo>
                    <a:lnTo>
                      <a:pt x="10706100" y="6426200"/>
                    </a:lnTo>
                    <a:cubicBezTo>
                      <a:pt x="10693400" y="6426200"/>
                      <a:pt x="10680700" y="6426200"/>
                      <a:pt x="10680700" y="6413500"/>
                    </a:cubicBezTo>
                    <a:cubicBezTo>
                      <a:pt x="10668000" y="6400800"/>
                      <a:pt x="10668000" y="6388100"/>
                      <a:pt x="10680700" y="6375400"/>
                    </a:cubicBezTo>
                    <a:lnTo>
                      <a:pt x="10871200" y="5930900"/>
                    </a:lnTo>
                    <a:lnTo>
                      <a:pt x="10934700" y="5753100"/>
                    </a:lnTo>
                    <a:cubicBezTo>
                      <a:pt x="10985500" y="5651500"/>
                      <a:pt x="11087100" y="5575300"/>
                      <a:pt x="11201400" y="5575300"/>
                    </a:cubicBezTo>
                    <a:lnTo>
                      <a:pt x="11379200" y="5575300"/>
                    </a:lnTo>
                    <a:cubicBezTo>
                      <a:pt x="11493500" y="5575300"/>
                      <a:pt x="11595100" y="5651500"/>
                      <a:pt x="11645900" y="5753100"/>
                    </a:cubicBezTo>
                    <a:lnTo>
                      <a:pt x="11709400" y="5930900"/>
                    </a:lnTo>
                    <a:lnTo>
                      <a:pt x="11899900" y="6375400"/>
                    </a:lnTo>
                    <a:cubicBezTo>
                      <a:pt x="11912600" y="6388100"/>
                      <a:pt x="11912600" y="6400800"/>
                      <a:pt x="11899900" y="6413500"/>
                    </a:cubicBezTo>
                    <a:cubicBezTo>
                      <a:pt x="11899900" y="6426200"/>
                      <a:pt x="11887200" y="6426200"/>
                      <a:pt x="11874500" y="6426200"/>
                    </a:cubicBezTo>
                    <a:lnTo>
                      <a:pt x="11811000" y="6426200"/>
                    </a:lnTo>
                    <a:cubicBezTo>
                      <a:pt x="11747500" y="6426200"/>
                      <a:pt x="11696700" y="6388100"/>
                      <a:pt x="11671300" y="6337300"/>
                    </a:cubicBezTo>
                    <a:lnTo>
                      <a:pt x="11518900" y="5981700"/>
                    </a:lnTo>
                    <a:cubicBezTo>
                      <a:pt x="11518900" y="5969000"/>
                      <a:pt x="11506200" y="5981700"/>
                      <a:pt x="11506200" y="5981700"/>
                    </a:cubicBezTo>
                    <a:lnTo>
                      <a:pt x="11569700" y="6426200"/>
                    </a:lnTo>
                    <a:lnTo>
                      <a:pt x="11645900" y="7239000"/>
                    </a:lnTo>
                    <a:cubicBezTo>
                      <a:pt x="11645900" y="7251700"/>
                      <a:pt x="11633200" y="7251700"/>
                      <a:pt x="11633200" y="7264400"/>
                    </a:cubicBezTo>
                    <a:cubicBezTo>
                      <a:pt x="11620500" y="7264400"/>
                      <a:pt x="11620500" y="7277100"/>
                      <a:pt x="11607800" y="7277100"/>
                    </a:cubicBezTo>
                    <a:lnTo>
                      <a:pt x="11557000" y="7277100"/>
                    </a:lnTo>
                    <a:cubicBezTo>
                      <a:pt x="11480800" y="7277100"/>
                      <a:pt x="11417300" y="7226300"/>
                      <a:pt x="11417300" y="7150100"/>
                    </a:cubicBezTo>
                    <a:lnTo>
                      <a:pt x="11303000" y="6464300"/>
                    </a:lnTo>
                    <a:cubicBezTo>
                      <a:pt x="11290300" y="6464300"/>
                      <a:pt x="11290300" y="6464300"/>
                      <a:pt x="11277600" y="6464300"/>
                    </a:cubicBezTo>
                    <a:lnTo>
                      <a:pt x="11163300" y="7150100"/>
                    </a:lnTo>
                    <a:cubicBezTo>
                      <a:pt x="11163300" y="7226300"/>
                      <a:pt x="11099800" y="7277100"/>
                      <a:pt x="11023600" y="7277100"/>
                    </a:cubicBezTo>
                    <a:lnTo>
                      <a:pt x="10972800" y="7277100"/>
                    </a:lnTo>
                    <a:cubicBezTo>
                      <a:pt x="10960100" y="7277100"/>
                      <a:pt x="10960100" y="7264400"/>
                      <a:pt x="10947400" y="7264400"/>
                    </a:cubicBezTo>
                    <a:cubicBezTo>
                      <a:pt x="10947400" y="7251700"/>
                      <a:pt x="10934700" y="7251700"/>
                      <a:pt x="10934700" y="7239000"/>
                    </a:cubicBezTo>
                    <a:lnTo>
                      <a:pt x="11010900" y="6426200"/>
                    </a:lnTo>
                    <a:lnTo>
                      <a:pt x="11074400" y="5981700"/>
                    </a:lnTo>
                    <a:moveTo>
                      <a:pt x="12814300" y="5016500"/>
                    </a:moveTo>
                    <a:cubicBezTo>
                      <a:pt x="12700000" y="5016500"/>
                      <a:pt x="12598400" y="5105400"/>
                      <a:pt x="12598400" y="5232400"/>
                    </a:cubicBezTo>
                    <a:lnTo>
                      <a:pt x="12598400" y="5295900"/>
                    </a:lnTo>
                    <a:cubicBezTo>
                      <a:pt x="12598400" y="5410200"/>
                      <a:pt x="12700000" y="5511800"/>
                      <a:pt x="12814300" y="5511800"/>
                    </a:cubicBezTo>
                    <a:cubicBezTo>
                      <a:pt x="12928600" y="5511800"/>
                      <a:pt x="13030200" y="5410200"/>
                      <a:pt x="13030200" y="5295900"/>
                    </a:cubicBezTo>
                    <a:lnTo>
                      <a:pt x="13030200" y="5232400"/>
                    </a:lnTo>
                    <a:cubicBezTo>
                      <a:pt x="13030200" y="5105400"/>
                      <a:pt x="12928600" y="5016500"/>
                      <a:pt x="12814300" y="5016500"/>
                    </a:cubicBezTo>
                    <a:moveTo>
                      <a:pt x="12598400" y="5981700"/>
                    </a:moveTo>
                    <a:cubicBezTo>
                      <a:pt x="12598400" y="5981700"/>
                      <a:pt x="12585700" y="5969000"/>
                      <a:pt x="12585700" y="5981700"/>
                    </a:cubicBezTo>
                    <a:lnTo>
                      <a:pt x="12433300" y="6337300"/>
                    </a:lnTo>
                    <a:cubicBezTo>
                      <a:pt x="12407900" y="6388100"/>
                      <a:pt x="12357100" y="6426200"/>
                      <a:pt x="12293600" y="6426200"/>
                    </a:cubicBezTo>
                    <a:lnTo>
                      <a:pt x="12230100" y="6426200"/>
                    </a:lnTo>
                    <a:cubicBezTo>
                      <a:pt x="12217400" y="6426200"/>
                      <a:pt x="12204700" y="6426200"/>
                      <a:pt x="12204700" y="6413500"/>
                    </a:cubicBezTo>
                    <a:cubicBezTo>
                      <a:pt x="12192000" y="6400800"/>
                      <a:pt x="12192000" y="6388100"/>
                      <a:pt x="12204700" y="6375400"/>
                    </a:cubicBezTo>
                    <a:lnTo>
                      <a:pt x="12395200" y="5930900"/>
                    </a:lnTo>
                    <a:lnTo>
                      <a:pt x="12458700" y="5753100"/>
                    </a:lnTo>
                    <a:cubicBezTo>
                      <a:pt x="12509500" y="5651500"/>
                      <a:pt x="12611100" y="5575300"/>
                      <a:pt x="12725400" y="5575300"/>
                    </a:cubicBezTo>
                    <a:lnTo>
                      <a:pt x="12903200" y="5575300"/>
                    </a:lnTo>
                    <a:cubicBezTo>
                      <a:pt x="13017500" y="5575300"/>
                      <a:pt x="13119100" y="5651500"/>
                      <a:pt x="13169900" y="5753100"/>
                    </a:cubicBezTo>
                    <a:lnTo>
                      <a:pt x="13233400" y="5930900"/>
                    </a:lnTo>
                    <a:lnTo>
                      <a:pt x="13423900" y="6375400"/>
                    </a:lnTo>
                    <a:cubicBezTo>
                      <a:pt x="13436600" y="6388100"/>
                      <a:pt x="13436600" y="6400800"/>
                      <a:pt x="13423900" y="6413500"/>
                    </a:cubicBezTo>
                    <a:cubicBezTo>
                      <a:pt x="13423900" y="6426200"/>
                      <a:pt x="13411200" y="6426200"/>
                      <a:pt x="13398500" y="6426200"/>
                    </a:cubicBezTo>
                    <a:lnTo>
                      <a:pt x="13335000" y="6426200"/>
                    </a:lnTo>
                    <a:cubicBezTo>
                      <a:pt x="13271500" y="6426200"/>
                      <a:pt x="13220700" y="6388100"/>
                      <a:pt x="13195300" y="6337300"/>
                    </a:cubicBezTo>
                    <a:lnTo>
                      <a:pt x="13042900" y="5981700"/>
                    </a:lnTo>
                    <a:cubicBezTo>
                      <a:pt x="13042900" y="5969000"/>
                      <a:pt x="13030200" y="5981700"/>
                      <a:pt x="13030200" y="5981700"/>
                    </a:cubicBezTo>
                    <a:lnTo>
                      <a:pt x="13093700" y="6426200"/>
                    </a:lnTo>
                    <a:lnTo>
                      <a:pt x="13169900" y="7239000"/>
                    </a:lnTo>
                    <a:cubicBezTo>
                      <a:pt x="13169900" y="7251700"/>
                      <a:pt x="13157200" y="7251700"/>
                      <a:pt x="13157200" y="7264400"/>
                    </a:cubicBezTo>
                    <a:cubicBezTo>
                      <a:pt x="13144500" y="7264400"/>
                      <a:pt x="13144500" y="7277100"/>
                      <a:pt x="13131800" y="7277100"/>
                    </a:cubicBezTo>
                    <a:lnTo>
                      <a:pt x="13081000" y="7277100"/>
                    </a:lnTo>
                    <a:cubicBezTo>
                      <a:pt x="13004800" y="7277100"/>
                      <a:pt x="12941300" y="7226300"/>
                      <a:pt x="12941300" y="7150100"/>
                    </a:cubicBezTo>
                    <a:lnTo>
                      <a:pt x="12827000" y="6464300"/>
                    </a:lnTo>
                    <a:cubicBezTo>
                      <a:pt x="12814300" y="6464300"/>
                      <a:pt x="12814300" y="6464300"/>
                      <a:pt x="12801600" y="6464300"/>
                    </a:cubicBezTo>
                    <a:lnTo>
                      <a:pt x="12687300" y="7150100"/>
                    </a:lnTo>
                    <a:cubicBezTo>
                      <a:pt x="12687300" y="7226300"/>
                      <a:pt x="12623800" y="7277100"/>
                      <a:pt x="12547600" y="7277100"/>
                    </a:cubicBezTo>
                    <a:lnTo>
                      <a:pt x="12496800" y="7277100"/>
                    </a:lnTo>
                    <a:cubicBezTo>
                      <a:pt x="12484100" y="7277100"/>
                      <a:pt x="12484100" y="7264400"/>
                      <a:pt x="12471400" y="7264400"/>
                    </a:cubicBezTo>
                    <a:cubicBezTo>
                      <a:pt x="12471400" y="7251700"/>
                      <a:pt x="12458700" y="7251700"/>
                      <a:pt x="12458700" y="7239000"/>
                    </a:cubicBezTo>
                    <a:lnTo>
                      <a:pt x="12534900" y="6426200"/>
                    </a:lnTo>
                    <a:lnTo>
                      <a:pt x="12598400" y="5981700"/>
                    </a:lnTo>
                    <a:moveTo>
                      <a:pt x="14338300" y="5016500"/>
                    </a:moveTo>
                    <a:cubicBezTo>
                      <a:pt x="14224000" y="5016500"/>
                      <a:pt x="14122400" y="5105400"/>
                      <a:pt x="14122400" y="5232400"/>
                    </a:cubicBezTo>
                    <a:lnTo>
                      <a:pt x="14122400" y="5295900"/>
                    </a:lnTo>
                    <a:cubicBezTo>
                      <a:pt x="14122400" y="5410200"/>
                      <a:pt x="14224000" y="5511800"/>
                      <a:pt x="14338300" y="5511800"/>
                    </a:cubicBezTo>
                    <a:cubicBezTo>
                      <a:pt x="14452600" y="5511800"/>
                      <a:pt x="14554200" y="5410200"/>
                      <a:pt x="14554200" y="5295900"/>
                    </a:cubicBezTo>
                    <a:lnTo>
                      <a:pt x="14554200" y="5232400"/>
                    </a:lnTo>
                    <a:cubicBezTo>
                      <a:pt x="14554200" y="5105400"/>
                      <a:pt x="14452600" y="5016500"/>
                      <a:pt x="14338300" y="5016500"/>
                    </a:cubicBezTo>
                    <a:moveTo>
                      <a:pt x="14122400" y="5981700"/>
                    </a:moveTo>
                    <a:cubicBezTo>
                      <a:pt x="14122400" y="5981700"/>
                      <a:pt x="14109700" y="5969000"/>
                      <a:pt x="14109700" y="5981700"/>
                    </a:cubicBezTo>
                    <a:lnTo>
                      <a:pt x="13957300" y="6337300"/>
                    </a:lnTo>
                    <a:cubicBezTo>
                      <a:pt x="13931900" y="6388100"/>
                      <a:pt x="13881100" y="6426200"/>
                      <a:pt x="13817600" y="6426200"/>
                    </a:cubicBezTo>
                    <a:lnTo>
                      <a:pt x="13754100" y="6426200"/>
                    </a:lnTo>
                    <a:cubicBezTo>
                      <a:pt x="13741400" y="6426200"/>
                      <a:pt x="13728700" y="6426200"/>
                      <a:pt x="13728700" y="6413500"/>
                    </a:cubicBezTo>
                    <a:cubicBezTo>
                      <a:pt x="13716000" y="6400800"/>
                      <a:pt x="13716000" y="6388100"/>
                      <a:pt x="13728700" y="6375400"/>
                    </a:cubicBezTo>
                    <a:lnTo>
                      <a:pt x="13919200" y="5930900"/>
                    </a:lnTo>
                    <a:lnTo>
                      <a:pt x="13982700" y="5753100"/>
                    </a:lnTo>
                    <a:cubicBezTo>
                      <a:pt x="14033500" y="5651500"/>
                      <a:pt x="14135100" y="5575300"/>
                      <a:pt x="14249400" y="5575300"/>
                    </a:cubicBezTo>
                    <a:lnTo>
                      <a:pt x="14427200" y="5575300"/>
                    </a:lnTo>
                    <a:cubicBezTo>
                      <a:pt x="14541500" y="5575300"/>
                      <a:pt x="14643100" y="5651500"/>
                      <a:pt x="14693900" y="5753100"/>
                    </a:cubicBezTo>
                    <a:lnTo>
                      <a:pt x="14757400" y="5930900"/>
                    </a:lnTo>
                    <a:lnTo>
                      <a:pt x="14947900" y="6375400"/>
                    </a:lnTo>
                    <a:cubicBezTo>
                      <a:pt x="14960600" y="6388100"/>
                      <a:pt x="14960600" y="6400800"/>
                      <a:pt x="14947900" y="6413500"/>
                    </a:cubicBezTo>
                    <a:cubicBezTo>
                      <a:pt x="14947900" y="6426200"/>
                      <a:pt x="14935200" y="6426200"/>
                      <a:pt x="14922500" y="6426200"/>
                    </a:cubicBezTo>
                    <a:lnTo>
                      <a:pt x="14859000" y="6426200"/>
                    </a:lnTo>
                    <a:cubicBezTo>
                      <a:pt x="14795500" y="6426200"/>
                      <a:pt x="14744700" y="6388100"/>
                      <a:pt x="14719300" y="6337300"/>
                    </a:cubicBezTo>
                    <a:lnTo>
                      <a:pt x="14566900" y="5981700"/>
                    </a:lnTo>
                    <a:cubicBezTo>
                      <a:pt x="14566900" y="5969000"/>
                      <a:pt x="14554200" y="5981700"/>
                      <a:pt x="14554200" y="5981700"/>
                    </a:cubicBezTo>
                    <a:lnTo>
                      <a:pt x="14617700" y="6426200"/>
                    </a:lnTo>
                    <a:lnTo>
                      <a:pt x="14693900" y="7239000"/>
                    </a:lnTo>
                    <a:cubicBezTo>
                      <a:pt x="14693900" y="7251700"/>
                      <a:pt x="14681200" y="7251700"/>
                      <a:pt x="14681200" y="7264400"/>
                    </a:cubicBezTo>
                    <a:cubicBezTo>
                      <a:pt x="14668500" y="7264400"/>
                      <a:pt x="14668500" y="7277100"/>
                      <a:pt x="14655800" y="7277100"/>
                    </a:cubicBezTo>
                    <a:lnTo>
                      <a:pt x="14605000" y="7277100"/>
                    </a:lnTo>
                    <a:cubicBezTo>
                      <a:pt x="14528800" y="7277100"/>
                      <a:pt x="14465300" y="7226300"/>
                      <a:pt x="14465300" y="7150100"/>
                    </a:cubicBezTo>
                    <a:lnTo>
                      <a:pt x="14351000" y="6464300"/>
                    </a:lnTo>
                    <a:cubicBezTo>
                      <a:pt x="14338300" y="6464300"/>
                      <a:pt x="14338300" y="6464300"/>
                      <a:pt x="14325600" y="6464300"/>
                    </a:cubicBezTo>
                    <a:lnTo>
                      <a:pt x="14211300" y="7150100"/>
                    </a:lnTo>
                    <a:cubicBezTo>
                      <a:pt x="14211300" y="7226300"/>
                      <a:pt x="14147800" y="7277100"/>
                      <a:pt x="14071600" y="7277100"/>
                    </a:cubicBezTo>
                    <a:lnTo>
                      <a:pt x="14020800" y="7277100"/>
                    </a:lnTo>
                    <a:cubicBezTo>
                      <a:pt x="14008100" y="7277100"/>
                      <a:pt x="14008100" y="7264400"/>
                      <a:pt x="13995400" y="7264400"/>
                    </a:cubicBezTo>
                    <a:cubicBezTo>
                      <a:pt x="13995400" y="7251700"/>
                      <a:pt x="13982700" y="7251700"/>
                      <a:pt x="13982700" y="7239000"/>
                    </a:cubicBezTo>
                    <a:lnTo>
                      <a:pt x="14058900" y="6426200"/>
                    </a:lnTo>
                    <a:lnTo>
                      <a:pt x="14122400" y="5981700"/>
                    </a:lnTo>
                    <a:moveTo>
                      <a:pt x="15862300" y="5016500"/>
                    </a:moveTo>
                    <a:cubicBezTo>
                      <a:pt x="15748000" y="5016500"/>
                      <a:pt x="15646400" y="5105400"/>
                      <a:pt x="15646400" y="5232400"/>
                    </a:cubicBezTo>
                    <a:lnTo>
                      <a:pt x="15646400" y="5295900"/>
                    </a:lnTo>
                    <a:cubicBezTo>
                      <a:pt x="15646400" y="5410200"/>
                      <a:pt x="15748000" y="5511800"/>
                      <a:pt x="15862300" y="5511800"/>
                    </a:cubicBezTo>
                    <a:cubicBezTo>
                      <a:pt x="15976600" y="5511800"/>
                      <a:pt x="16078200" y="5410200"/>
                      <a:pt x="16078200" y="5295900"/>
                    </a:cubicBezTo>
                    <a:lnTo>
                      <a:pt x="16078200" y="5232400"/>
                    </a:lnTo>
                    <a:cubicBezTo>
                      <a:pt x="16078200" y="5105400"/>
                      <a:pt x="15976600" y="5016500"/>
                      <a:pt x="15862300" y="5016500"/>
                    </a:cubicBezTo>
                    <a:moveTo>
                      <a:pt x="15646400" y="5981700"/>
                    </a:moveTo>
                    <a:cubicBezTo>
                      <a:pt x="15646400" y="5981700"/>
                      <a:pt x="15633700" y="5969000"/>
                      <a:pt x="15633700" y="5981700"/>
                    </a:cubicBezTo>
                    <a:lnTo>
                      <a:pt x="15481300" y="6337300"/>
                    </a:lnTo>
                    <a:cubicBezTo>
                      <a:pt x="15455900" y="6388100"/>
                      <a:pt x="15405100" y="6426200"/>
                      <a:pt x="15341600" y="6426200"/>
                    </a:cubicBezTo>
                    <a:lnTo>
                      <a:pt x="15278100" y="6426200"/>
                    </a:lnTo>
                    <a:cubicBezTo>
                      <a:pt x="15265400" y="6426200"/>
                      <a:pt x="15252700" y="6426200"/>
                      <a:pt x="15252700" y="6413500"/>
                    </a:cubicBezTo>
                    <a:cubicBezTo>
                      <a:pt x="15240000" y="6400800"/>
                      <a:pt x="15240000" y="6388100"/>
                      <a:pt x="15252700" y="6375400"/>
                    </a:cubicBezTo>
                    <a:lnTo>
                      <a:pt x="15443200" y="5930900"/>
                    </a:lnTo>
                    <a:lnTo>
                      <a:pt x="15506700" y="5753100"/>
                    </a:lnTo>
                    <a:cubicBezTo>
                      <a:pt x="15557500" y="5651500"/>
                      <a:pt x="15659100" y="5575300"/>
                      <a:pt x="15773400" y="5575300"/>
                    </a:cubicBezTo>
                    <a:lnTo>
                      <a:pt x="15951200" y="5575300"/>
                    </a:lnTo>
                    <a:cubicBezTo>
                      <a:pt x="16065500" y="5575300"/>
                      <a:pt x="16167100" y="5651500"/>
                      <a:pt x="16217900" y="5753100"/>
                    </a:cubicBezTo>
                    <a:lnTo>
                      <a:pt x="16281400" y="5930900"/>
                    </a:lnTo>
                    <a:lnTo>
                      <a:pt x="16471900" y="6375400"/>
                    </a:lnTo>
                    <a:cubicBezTo>
                      <a:pt x="16484600" y="6388100"/>
                      <a:pt x="16484600" y="6400800"/>
                      <a:pt x="16471900" y="6413500"/>
                    </a:cubicBezTo>
                    <a:cubicBezTo>
                      <a:pt x="16471900" y="6426200"/>
                      <a:pt x="16459200" y="6426200"/>
                      <a:pt x="16446500" y="6426200"/>
                    </a:cubicBezTo>
                    <a:lnTo>
                      <a:pt x="16383000" y="6426200"/>
                    </a:lnTo>
                    <a:cubicBezTo>
                      <a:pt x="16319500" y="6426200"/>
                      <a:pt x="16268700" y="6388100"/>
                      <a:pt x="16243300" y="6337300"/>
                    </a:cubicBezTo>
                    <a:lnTo>
                      <a:pt x="16090900" y="5981700"/>
                    </a:lnTo>
                    <a:cubicBezTo>
                      <a:pt x="16090900" y="5969000"/>
                      <a:pt x="16078200" y="5981700"/>
                      <a:pt x="16078200" y="5981700"/>
                    </a:cubicBezTo>
                    <a:lnTo>
                      <a:pt x="16141700" y="6426200"/>
                    </a:lnTo>
                    <a:lnTo>
                      <a:pt x="16217900" y="7239000"/>
                    </a:lnTo>
                    <a:cubicBezTo>
                      <a:pt x="16217900" y="7251700"/>
                      <a:pt x="16205200" y="7251700"/>
                      <a:pt x="16205200" y="7264400"/>
                    </a:cubicBezTo>
                    <a:cubicBezTo>
                      <a:pt x="16192500" y="7264400"/>
                      <a:pt x="16192500" y="7277100"/>
                      <a:pt x="16179800" y="7277100"/>
                    </a:cubicBezTo>
                    <a:lnTo>
                      <a:pt x="16129000" y="7277100"/>
                    </a:lnTo>
                    <a:cubicBezTo>
                      <a:pt x="16052800" y="7277100"/>
                      <a:pt x="15989300" y="7226300"/>
                      <a:pt x="15989300" y="7150100"/>
                    </a:cubicBezTo>
                    <a:lnTo>
                      <a:pt x="15875000" y="6464300"/>
                    </a:lnTo>
                    <a:cubicBezTo>
                      <a:pt x="15862300" y="6464300"/>
                      <a:pt x="15862300" y="6464300"/>
                      <a:pt x="15849600" y="6464300"/>
                    </a:cubicBezTo>
                    <a:lnTo>
                      <a:pt x="15735300" y="7150100"/>
                    </a:lnTo>
                    <a:cubicBezTo>
                      <a:pt x="15735300" y="7226300"/>
                      <a:pt x="15671800" y="7277100"/>
                      <a:pt x="15595600" y="7277100"/>
                    </a:cubicBezTo>
                    <a:lnTo>
                      <a:pt x="15544800" y="7277100"/>
                    </a:lnTo>
                    <a:cubicBezTo>
                      <a:pt x="15532100" y="7277100"/>
                      <a:pt x="15532100" y="7264400"/>
                      <a:pt x="15519400" y="7264400"/>
                    </a:cubicBezTo>
                    <a:cubicBezTo>
                      <a:pt x="15519400" y="7251700"/>
                      <a:pt x="15506700" y="7251700"/>
                      <a:pt x="15506700" y="7239000"/>
                    </a:cubicBezTo>
                    <a:lnTo>
                      <a:pt x="15582900" y="6426200"/>
                    </a:lnTo>
                    <a:lnTo>
                      <a:pt x="15646400" y="5981700"/>
                    </a:lnTo>
                    <a:moveTo>
                      <a:pt x="17386300" y="5016500"/>
                    </a:moveTo>
                    <a:cubicBezTo>
                      <a:pt x="17272000" y="5016500"/>
                      <a:pt x="17170400" y="5105400"/>
                      <a:pt x="17170400" y="5232400"/>
                    </a:cubicBezTo>
                    <a:lnTo>
                      <a:pt x="17170400" y="5295900"/>
                    </a:lnTo>
                    <a:cubicBezTo>
                      <a:pt x="17170400" y="5410200"/>
                      <a:pt x="17272000" y="5511800"/>
                      <a:pt x="17386300" y="5511800"/>
                    </a:cubicBezTo>
                    <a:cubicBezTo>
                      <a:pt x="17500600" y="5511800"/>
                      <a:pt x="17602200" y="5410200"/>
                      <a:pt x="17602200" y="5295900"/>
                    </a:cubicBezTo>
                    <a:lnTo>
                      <a:pt x="17602200" y="5232400"/>
                    </a:lnTo>
                    <a:cubicBezTo>
                      <a:pt x="17602200" y="5105400"/>
                      <a:pt x="17500600" y="5016500"/>
                      <a:pt x="17386300" y="5016500"/>
                    </a:cubicBezTo>
                    <a:moveTo>
                      <a:pt x="17170400" y="5981700"/>
                    </a:moveTo>
                    <a:cubicBezTo>
                      <a:pt x="17170400" y="5981700"/>
                      <a:pt x="17157700" y="5969000"/>
                      <a:pt x="17157700" y="5981700"/>
                    </a:cubicBezTo>
                    <a:lnTo>
                      <a:pt x="17005300" y="6337300"/>
                    </a:lnTo>
                    <a:cubicBezTo>
                      <a:pt x="16979900" y="6388100"/>
                      <a:pt x="16929100" y="6426200"/>
                      <a:pt x="16865600" y="6426200"/>
                    </a:cubicBezTo>
                    <a:lnTo>
                      <a:pt x="16802100" y="6426200"/>
                    </a:lnTo>
                    <a:cubicBezTo>
                      <a:pt x="16789400" y="6426200"/>
                      <a:pt x="16776700" y="6426200"/>
                      <a:pt x="16776700" y="6413500"/>
                    </a:cubicBezTo>
                    <a:cubicBezTo>
                      <a:pt x="16764000" y="6400800"/>
                      <a:pt x="16764000" y="6388100"/>
                      <a:pt x="16776700" y="6375400"/>
                    </a:cubicBezTo>
                    <a:lnTo>
                      <a:pt x="16967200" y="5930900"/>
                    </a:lnTo>
                    <a:lnTo>
                      <a:pt x="17030700" y="5753100"/>
                    </a:lnTo>
                    <a:cubicBezTo>
                      <a:pt x="17081500" y="5651500"/>
                      <a:pt x="17183100" y="5575300"/>
                      <a:pt x="17297400" y="5575300"/>
                    </a:cubicBezTo>
                    <a:lnTo>
                      <a:pt x="17475200" y="5575300"/>
                    </a:lnTo>
                    <a:cubicBezTo>
                      <a:pt x="17589500" y="5575300"/>
                      <a:pt x="17691100" y="5651500"/>
                      <a:pt x="17741900" y="5753100"/>
                    </a:cubicBezTo>
                    <a:lnTo>
                      <a:pt x="17805400" y="5930900"/>
                    </a:lnTo>
                    <a:lnTo>
                      <a:pt x="17995900" y="6375400"/>
                    </a:lnTo>
                    <a:cubicBezTo>
                      <a:pt x="18008600" y="6388100"/>
                      <a:pt x="18008600" y="6400800"/>
                      <a:pt x="17995900" y="6413500"/>
                    </a:cubicBezTo>
                    <a:cubicBezTo>
                      <a:pt x="17995900" y="6426200"/>
                      <a:pt x="17983200" y="6426200"/>
                      <a:pt x="17970500" y="6426200"/>
                    </a:cubicBezTo>
                    <a:lnTo>
                      <a:pt x="17907000" y="6426200"/>
                    </a:lnTo>
                    <a:cubicBezTo>
                      <a:pt x="17843500" y="6426200"/>
                      <a:pt x="17792700" y="6388100"/>
                      <a:pt x="17767300" y="6337300"/>
                    </a:cubicBezTo>
                    <a:lnTo>
                      <a:pt x="17614900" y="5981700"/>
                    </a:lnTo>
                    <a:cubicBezTo>
                      <a:pt x="17614900" y="5969000"/>
                      <a:pt x="17602200" y="5981700"/>
                      <a:pt x="17602200" y="5981700"/>
                    </a:cubicBezTo>
                    <a:lnTo>
                      <a:pt x="17665700" y="6426200"/>
                    </a:lnTo>
                    <a:lnTo>
                      <a:pt x="17741900" y="7239000"/>
                    </a:lnTo>
                    <a:cubicBezTo>
                      <a:pt x="17741900" y="7251700"/>
                      <a:pt x="17729200" y="7251700"/>
                      <a:pt x="17729200" y="7264400"/>
                    </a:cubicBezTo>
                    <a:cubicBezTo>
                      <a:pt x="17716500" y="7264400"/>
                      <a:pt x="17716500" y="7277100"/>
                      <a:pt x="17703800" y="7277100"/>
                    </a:cubicBezTo>
                    <a:lnTo>
                      <a:pt x="17653000" y="7277100"/>
                    </a:lnTo>
                    <a:cubicBezTo>
                      <a:pt x="17576800" y="7277100"/>
                      <a:pt x="17513300" y="7226300"/>
                      <a:pt x="17513300" y="7150100"/>
                    </a:cubicBezTo>
                    <a:lnTo>
                      <a:pt x="17399000" y="6464300"/>
                    </a:lnTo>
                    <a:cubicBezTo>
                      <a:pt x="17386300" y="6464300"/>
                      <a:pt x="17386300" y="6464300"/>
                      <a:pt x="17373600" y="6464300"/>
                    </a:cubicBezTo>
                    <a:lnTo>
                      <a:pt x="17259300" y="7150100"/>
                    </a:lnTo>
                    <a:cubicBezTo>
                      <a:pt x="17259300" y="7226300"/>
                      <a:pt x="17195800" y="7277100"/>
                      <a:pt x="17119600" y="7277100"/>
                    </a:cubicBezTo>
                    <a:lnTo>
                      <a:pt x="17068800" y="7277100"/>
                    </a:lnTo>
                    <a:cubicBezTo>
                      <a:pt x="17056100" y="7277100"/>
                      <a:pt x="17056100" y="7264400"/>
                      <a:pt x="17043400" y="7264400"/>
                    </a:cubicBezTo>
                    <a:cubicBezTo>
                      <a:pt x="17043400" y="7251700"/>
                      <a:pt x="17030700" y="7251700"/>
                      <a:pt x="17030700" y="7239000"/>
                    </a:cubicBezTo>
                    <a:lnTo>
                      <a:pt x="17106900" y="6426200"/>
                    </a:lnTo>
                    <a:lnTo>
                      <a:pt x="17170400" y="5981700"/>
                    </a:lnTo>
                    <a:moveTo>
                      <a:pt x="18910300" y="5016500"/>
                    </a:moveTo>
                    <a:cubicBezTo>
                      <a:pt x="18796000" y="5016500"/>
                      <a:pt x="18694400" y="5105400"/>
                      <a:pt x="18694400" y="5232400"/>
                    </a:cubicBezTo>
                    <a:lnTo>
                      <a:pt x="18694400" y="5295900"/>
                    </a:lnTo>
                    <a:cubicBezTo>
                      <a:pt x="18694400" y="5410200"/>
                      <a:pt x="18796000" y="5511800"/>
                      <a:pt x="18910300" y="5511800"/>
                    </a:cubicBezTo>
                    <a:cubicBezTo>
                      <a:pt x="19024600" y="5511800"/>
                      <a:pt x="19126200" y="5410200"/>
                      <a:pt x="19126200" y="5295900"/>
                    </a:cubicBezTo>
                    <a:lnTo>
                      <a:pt x="19126200" y="5232400"/>
                    </a:lnTo>
                    <a:cubicBezTo>
                      <a:pt x="19126200" y="5105400"/>
                      <a:pt x="19024600" y="5016500"/>
                      <a:pt x="18910300" y="5016500"/>
                    </a:cubicBezTo>
                    <a:moveTo>
                      <a:pt x="18694400" y="5981700"/>
                    </a:moveTo>
                    <a:cubicBezTo>
                      <a:pt x="18694400" y="5981700"/>
                      <a:pt x="18681700" y="5969000"/>
                      <a:pt x="18681700" y="5981700"/>
                    </a:cubicBezTo>
                    <a:lnTo>
                      <a:pt x="18529300" y="6337300"/>
                    </a:lnTo>
                    <a:cubicBezTo>
                      <a:pt x="18503900" y="6388100"/>
                      <a:pt x="18453100" y="6426200"/>
                      <a:pt x="18389600" y="6426200"/>
                    </a:cubicBezTo>
                    <a:lnTo>
                      <a:pt x="18326100" y="6426200"/>
                    </a:lnTo>
                    <a:cubicBezTo>
                      <a:pt x="18313400" y="6426200"/>
                      <a:pt x="18300700" y="6426200"/>
                      <a:pt x="18300700" y="6413500"/>
                    </a:cubicBezTo>
                    <a:cubicBezTo>
                      <a:pt x="18288000" y="6400800"/>
                      <a:pt x="18288000" y="6388100"/>
                      <a:pt x="18300700" y="6375400"/>
                    </a:cubicBezTo>
                    <a:lnTo>
                      <a:pt x="18491200" y="5930900"/>
                    </a:lnTo>
                    <a:lnTo>
                      <a:pt x="18554700" y="5753100"/>
                    </a:lnTo>
                    <a:cubicBezTo>
                      <a:pt x="18605500" y="5651500"/>
                      <a:pt x="18707100" y="5575300"/>
                      <a:pt x="18821400" y="5575300"/>
                    </a:cubicBezTo>
                    <a:lnTo>
                      <a:pt x="18999200" y="5575300"/>
                    </a:lnTo>
                    <a:cubicBezTo>
                      <a:pt x="19113500" y="5575300"/>
                      <a:pt x="19215100" y="5651500"/>
                      <a:pt x="19265900" y="5753100"/>
                    </a:cubicBezTo>
                    <a:lnTo>
                      <a:pt x="19329400" y="5930900"/>
                    </a:lnTo>
                    <a:lnTo>
                      <a:pt x="19519900" y="6375400"/>
                    </a:lnTo>
                    <a:cubicBezTo>
                      <a:pt x="19532600" y="6388100"/>
                      <a:pt x="19532600" y="6400800"/>
                      <a:pt x="19519900" y="6413500"/>
                    </a:cubicBezTo>
                    <a:cubicBezTo>
                      <a:pt x="19519900" y="6426200"/>
                      <a:pt x="19507200" y="6426200"/>
                      <a:pt x="19494500" y="6426200"/>
                    </a:cubicBezTo>
                    <a:lnTo>
                      <a:pt x="19431000" y="6426200"/>
                    </a:lnTo>
                    <a:cubicBezTo>
                      <a:pt x="19367500" y="6426200"/>
                      <a:pt x="19316700" y="6388100"/>
                      <a:pt x="19291300" y="6337300"/>
                    </a:cubicBezTo>
                    <a:lnTo>
                      <a:pt x="19138900" y="5981700"/>
                    </a:lnTo>
                    <a:cubicBezTo>
                      <a:pt x="19138900" y="5969000"/>
                      <a:pt x="19126200" y="5981700"/>
                      <a:pt x="19126200" y="5981700"/>
                    </a:cubicBezTo>
                    <a:lnTo>
                      <a:pt x="19189700" y="6426200"/>
                    </a:lnTo>
                    <a:lnTo>
                      <a:pt x="19265900" y="7239000"/>
                    </a:lnTo>
                    <a:cubicBezTo>
                      <a:pt x="19265900" y="7251700"/>
                      <a:pt x="19253200" y="7251700"/>
                      <a:pt x="19253200" y="7264400"/>
                    </a:cubicBezTo>
                    <a:cubicBezTo>
                      <a:pt x="19240500" y="7264400"/>
                      <a:pt x="19240500" y="7277100"/>
                      <a:pt x="19227800" y="7277100"/>
                    </a:cubicBezTo>
                    <a:lnTo>
                      <a:pt x="19177000" y="7277100"/>
                    </a:lnTo>
                    <a:cubicBezTo>
                      <a:pt x="19100800" y="7277100"/>
                      <a:pt x="19037300" y="7226300"/>
                      <a:pt x="19037300" y="7150100"/>
                    </a:cubicBezTo>
                    <a:lnTo>
                      <a:pt x="18923000" y="6464300"/>
                    </a:lnTo>
                    <a:cubicBezTo>
                      <a:pt x="18910300" y="6464300"/>
                      <a:pt x="18910300" y="6464300"/>
                      <a:pt x="18897600" y="6464300"/>
                    </a:cubicBezTo>
                    <a:lnTo>
                      <a:pt x="18783300" y="7150100"/>
                    </a:lnTo>
                    <a:cubicBezTo>
                      <a:pt x="18783300" y="7226300"/>
                      <a:pt x="18719800" y="7277100"/>
                      <a:pt x="18643600" y="7277100"/>
                    </a:cubicBezTo>
                    <a:lnTo>
                      <a:pt x="18592800" y="7277100"/>
                    </a:lnTo>
                    <a:cubicBezTo>
                      <a:pt x="18580100" y="7277100"/>
                      <a:pt x="18580100" y="7264400"/>
                      <a:pt x="18567400" y="7264400"/>
                    </a:cubicBezTo>
                    <a:cubicBezTo>
                      <a:pt x="18567400" y="7251700"/>
                      <a:pt x="18554700" y="7251700"/>
                      <a:pt x="18554700" y="7239000"/>
                    </a:cubicBezTo>
                    <a:lnTo>
                      <a:pt x="18630900" y="6426200"/>
                    </a:lnTo>
                    <a:lnTo>
                      <a:pt x="18694400" y="5981700"/>
                    </a:lnTo>
                    <a:moveTo>
                      <a:pt x="20434300" y="5016500"/>
                    </a:moveTo>
                    <a:cubicBezTo>
                      <a:pt x="20320000" y="5016500"/>
                      <a:pt x="20218400" y="5105400"/>
                      <a:pt x="20218400" y="5232400"/>
                    </a:cubicBezTo>
                    <a:lnTo>
                      <a:pt x="20218400" y="5295900"/>
                    </a:lnTo>
                    <a:cubicBezTo>
                      <a:pt x="20218400" y="5410200"/>
                      <a:pt x="20320000" y="5511800"/>
                      <a:pt x="20434300" y="5511800"/>
                    </a:cubicBezTo>
                    <a:cubicBezTo>
                      <a:pt x="20548600" y="5511800"/>
                      <a:pt x="20650200" y="5410200"/>
                      <a:pt x="20650200" y="5295900"/>
                    </a:cubicBezTo>
                    <a:lnTo>
                      <a:pt x="20650200" y="5232400"/>
                    </a:lnTo>
                    <a:cubicBezTo>
                      <a:pt x="20650200" y="5105400"/>
                      <a:pt x="20548600" y="5016500"/>
                      <a:pt x="20434300" y="5016500"/>
                    </a:cubicBezTo>
                    <a:moveTo>
                      <a:pt x="20218400" y="5981700"/>
                    </a:moveTo>
                    <a:cubicBezTo>
                      <a:pt x="20218400" y="5981700"/>
                      <a:pt x="20205700" y="5969000"/>
                      <a:pt x="20205700" y="5981700"/>
                    </a:cubicBezTo>
                    <a:lnTo>
                      <a:pt x="20053300" y="6337300"/>
                    </a:lnTo>
                    <a:cubicBezTo>
                      <a:pt x="20027900" y="6388100"/>
                      <a:pt x="19977100" y="6426200"/>
                      <a:pt x="19913600" y="6426200"/>
                    </a:cubicBezTo>
                    <a:lnTo>
                      <a:pt x="19850100" y="6426200"/>
                    </a:lnTo>
                    <a:cubicBezTo>
                      <a:pt x="19837400" y="6426200"/>
                      <a:pt x="19824700" y="6426200"/>
                      <a:pt x="19824700" y="6413500"/>
                    </a:cubicBezTo>
                    <a:cubicBezTo>
                      <a:pt x="19812000" y="6400800"/>
                      <a:pt x="19812000" y="6388100"/>
                      <a:pt x="19824700" y="6375400"/>
                    </a:cubicBezTo>
                    <a:lnTo>
                      <a:pt x="20015200" y="5930900"/>
                    </a:lnTo>
                    <a:lnTo>
                      <a:pt x="20078700" y="5753100"/>
                    </a:lnTo>
                    <a:cubicBezTo>
                      <a:pt x="20129500" y="5651500"/>
                      <a:pt x="20231100" y="5575300"/>
                      <a:pt x="20345400" y="5575300"/>
                    </a:cubicBezTo>
                    <a:lnTo>
                      <a:pt x="20523200" y="5575300"/>
                    </a:lnTo>
                    <a:cubicBezTo>
                      <a:pt x="20637500" y="5575300"/>
                      <a:pt x="20739100" y="5651500"/>
                      <a:pt x="20789900" y="5753100"/>
                    </a:cubicBezTo>
                    <a:lnTo>
                      <a:pt x="20853400" y="5930900"/>
                    </a:lnTo>
                    <a:lnTo>
                      <a:pt x="21043900" y="6375400"/>
                    </a:lnTo>
                    <a:cubicBezTo>
                      <a:pt x="21056600" y="6388100"/>
                      <a:pt x="21056600" y="6400800"/>
                      <a:pt x="21043900" y="6413500"/>
                    </a:cubicBezTo>
                    <a:cubicBezTo>
                      <a:pt x="21043900" y="6426200"/>
                      <a:pt x="21031200" y="6426200"/>
                      <a:pt x="21018500" y="6426200"/>
                    </a:cubicBezTo>
                    <a:lnTo>
                      <a:pt x="20955000" y="6426200"/>
                    </a:lnTo>
                    <a:cubicBezTo>
                      <a:pt x="20891500" y="6426200"/>
                      <a:pt x="20840700" y="6388100"/>
                      <a:pt x="20815300" y="6337300"/>
                    </a:cubicBezTo>
                    <a:lnTo>
                      <a:pt x="20662900" y="5981700"/>
                    </a:lnTo>
                    <a:cubicBezTo>
                      <a:pt x="20662900" y="5969000"/>
                      <a:pt x="20650200" y="5981700"/>
                      <a:pt x="20650200" y="5981700"/>
                    </a:cubicBezTo>
                    <a:lnTo>
                      <a:pt x="20713700" y="6426200"/>
                    </a:lnTo>
                    <a:lnTo>
                      <a:pt x="20789900" y="7239000"/>
                    </a:lnTo>
                    <a:cubicBezTo>
                      <a:pt x="20789900" y="7251700"/>
                      <a:pt x="20777200" y="7251700"/>
                      <a:pt x="20777200" y="7264400"/>
                    </a:cubicBezTo>
                    <a:cubicBezTo>
                      <a:pt x="20764500" y="7264400"/>
                      <a:pt x="20764500" y="7277100"/>
                      <a:pt x="20751800" y="7277100"/>
                    </a:cubicBezTo>
                    <a:lnTo>
                      <a:pt x="20701000" y="7277100"/>
                    </a:lnTo>
                    <a:cubicBezTo>
                      <a:pt x="20624800" y="7277100"/>
                      <a:pt x="20561300" y="7226300"/>
                      <a:pt x="20561300" y="7150100"/>
                    </a:cubicBezTo>
                    <a:lnTo>
                      <a:pt x="20447000" y="6464300"/>
                    </a:lnTo>
                    <a:cubicBezTo>
                      <a:pt x="20434300" y="6464300"/>
                      <a:pt x="20434300" y="6464300"/>
                      <a:pt x="20421600" y="6464300"/>
                    </a:cubicBezTo>
                    <a:lnTo>
                      <a:pt x="20307300" y="7150100"/>
                    </a:lnTo>
                    <a:cubicBezTo>
                      <a:pt x="20307300" y="7226300"/>
                      <a:pt x="20243800" y="7277100"/>
                      <a:pt x="20167600" y="7277100"/>
                    </a:cubicBezTo>
                    <a:lnTo>
                      <a:pt x="20116800" y="7277100"/>
                    </a:lnTo>
                    <a:cubicBezTo>
                      <a:pt x="20104100" y="7277100"/>
                      <a:pt x="20104100" y="7264400"/>
                      <a:pt x="20091400" y="7264400"/>
                    </a:cubicBezTo>
                    <a:cubicBezTo>
                      <a:pt x="20091400" y="7251700"/>
                      <a:pt x="20078700" y="7251700"/>
                      <a:pt x="20078700" y="7239000"/>
                    </a:cubicBezTo>
                    <a:lnTo>
                      <a:pt x="20154900" y="6426200"/>
                    </a:lnTo>
                    <a:lnTo>
                      <a:pt x="20218400" y="5981700"/>
                    </a:lnTo>
                    <a:moveTo>
                      <a:pt x="21958300" y="5016500"/>
                    </a:moveTo>
                    <a:cubicBezTo>
                      <a:pt x="21844000" y="5016500"/>
                      <a:pt x="21742400" y="5105400"/>
                      <a:pt x="21742400" y="5232400"/>
                    </a:cubicBezTo>
                    <a:lnTo>
                      <a:pt x="21742400" y="5295900"/>
                    </a:lnTo>
                    <a:cubicBezTo>
                      <a:pt x="21742400" y="5410200"/>
                      <a:pt x="21844000" y="5511800"/>
                      <a:pt x="21958300" y="5511800"/>
                    </a:cubicBezTo>
                    <a:cubicBezTo>
                      <a:pt x="22072600" y="5511800"/>
                      <a:pt x="22174200" y="5410200"/>
                      <a:pt x="22174200" y="5295900"/>
                    </a:cubicBezTo>
                    <a:lnTo>
                      <a:pt x="22174200" y="5232400"/>
                    </a:lnTo>
                    <a:cubicBezTo>
                      <a:pt x="22174200" y="5105400"/>
                      <a:pt x="22072600" y="5016500"/>
                      <a:pt x="21958300" y="5016500"/>
                    </a:cubicBezTo>
                    <a:moveTo>
                      <a:pt x="21742400" y="5981700"/>
                    </a:moveTo>
                    <a:cubicBezTo>
                      <a:pt x="21742400" y="5981700"/>
                      <a:pt x="21729700" y="5969000"/>
                      <a:pt x="21729700" y="5981700"/>
                    </a:cubicBezTo>
                    <a:lnTo>
                      <a:pt x="21577300" y="6337300"/>
                    </a:lnTo>
                    <a:cubicBezTo>
                      <a:pt x="21551900" y="6388100"/>
                      <a:pt x="21501100" y="6426200"/>
                      <a:pt x="21437600" y="6426200"/>
                    </a:cubicBezTo>
                    <a:lnTo>
                      <a:pt x="21374100" y="6426200"/>
                    </a:lnTo>
                    <a:cubicBezTo>
                      <a:pt x="21361400" y="6426200"/>
                      <a:pt x="21348700" y="6426200"/>
                      <a:pt x="21348700" y="6413500"/>
                    </a:cubicBezTo>
                    <a:cubicBezTo>
                      <a:pt x="21336000" y="6400800"/>
                      <a:pt x="21336000" y="6388100"/>
                      <a:pt x="21348700" y="6375400"/>
                    </a:cubicBezTo>
                    <a:lnTo>
                      <a:pt x="21539200" y="5930900"/>
                    </a:lnTo>
                    <a:lnTo>
                      <a:pt x="21602700" y="5753100"/>
                    </a:lnTo>
                    <a:cubicBezTo>
                      <a:pt x="21653500" y="5651500"/>
                      <a:pt x="21755100" y="5575300"/>
                      <a:pt x="21869400" y="5575300"/>
                    </a:cubicBezTo>
                    <a:lnTo>
                      <a:pt x="22047200" y="5575300"/>
                    </a:lnTo>
                    <a:cubicBezTo>
                      <a:pt x="22161500" y="5575300"/>
                      <a:pt x="22263100" y="5651500"/>
                      <a:pt x="22313900" y="5753100"/>
                    </a:cubicBezTo>
                    <a:lnTo>
                      <a:pt x="22377400" y="5930900"/>
                    </a:lnTo>
                    <a:lnTo>
                      <a:pt x="22567900" y="6375400"/>
                    </a:lnTo>
                    <a:cubicBezTo>
                      <a:pt x="22580600" y="6388100"/>
                      <a:pt x="22580600" y="6400800"/>
                      <a:pt x="22567900" y="6413500"/>
                    </a:cubicBezTo>
                    <a:cubicBezTo>
                      <a:pt x="22567900" y="6426200"/>
                      <a:pt x="22555200" y="6426200"/>
                      <a:pt x="22542500" y="6426200"/>
                    </a:cubicBezTo>
                    <a:lnTo>
                      <a:pt x="22479000" y="6426200"/>
                    </a:lnTo>
                    <a:cubicBezTo>
                      <a:pt x="22415500" y="6426200"/>
                      <a:pt x="22364700" y="6388100"/>
                      <a:pt x="22339300" y="6337300"/>
                    </a:cubicBezTo>
                    <a:lnTo>
                      <a:pt x="22186900" y="5981700"/>
                    </a:lnTo>
                    <a:cubicBezTo>
                      <a:pt x="22186900" y="5969000"/>
                      <a:pt x="22174200" y="5981700"/>
                      <a:pt x="22174200" y="5981700"/>
                    </a:cubicBezTo>
                    <a:lnTo>
                      <a:pt x="22237700" y="6426200"/>
                    </a:lnTo>
                    <a:lnTo>
                      <a:pt x="22313900" y="7239000"/>
                    </a:lnTo>
                    <a:cubicBezTo>
                      <a:pt x="22313900" y="7251700"/>
                      <a:pt x="22301200" y="7251700"/>
                      <a:pt x="22301200" y="7264400"/>
                    </a:cubicBezTo>
                    <a:cubicBezTo>
                      <a:pt x="22288500" y="7264400"/>
                      <a:pt x="22288500" y="7277100"/>
                      <a:pt x="22275800" y="7277100"/>
                    </a:cubicBezTo>
                    <a:lnTo>
                      <a:pt x="22225000" y="7277100"/>
                    </a:lnTo>
                    <a:cubicBezTo>
                      <a:pt x="22148800" y="7277100"/>
                      <a:pt x="22085300" y="7226300"/>
                      <a:pt x="22085300" y="7150100"/>
                    </a:cubicBezTo>
                    <a:lnTo>
                      <a:pt x="21971000" y="6464300"/>
                    </a:lnTo>
                    <a:cubicBezTo>
                      <a:pt x="21958300" y="6464300"/>
                      <a:pt x="21958300" y="6464300"/>
                      <a:pt x="21945600" y="6464300"/>
                    </a:cubicBezTo>
                    <a:lnTo>
                      <a:pt x="21831300" y="7150100"/>
                    </a:lnTo>
                    <a:cubicBezTo>
                      <a:pt x="21831300" y="7226300"/>
                      <a:pt x="21767800" y="7277100"/>
                      <a:pt x="21691600" y="7277100"/>
                    </a:cubicBezTo>
                    <a:lnTo>
                      <a:pt x="21640800" y="7277100"/>
                    </a:lnTo>
                    <a:cubicBezTo>
                      <a:pt x="21628100" y="7277100"/>
                      <a:pt x="21628100" y="7264400"/>
                      <a:pt x="21615400" y="7264400"/>
                    </a:cubicBezTo>
                    <a:cubicBezTo>
                      <a:pt x="21615400" y="7251700"/>
                      <a:pt x="21602700" y="7251700"/>
                      <a:pt x="21602700" y="7239000"/>
                    </a:cubicBezTo>
                    <a:lnTo>
                      <a:pt x="21678900" y="6426200"/>
                    </a:lnTo>
                    <a:lnTo>
                      <a:pt x="21742400" y="5981700"/>
                    </a:lnTo>
                    <a:moveTo>
                      <a:pt x="23482300" y="5016500"/>
                    </a:moveTo>
                    <a:cubicBezTo>
                      <a:pt x="23368000" y="5016500"/>
                      <a:pt x="23266400" y="5105400"/>
                      <a:pt x="23266400" y="5232400"/>
                    </a:cubicBezTo>
                    <a:lnTo>
                      <a:pt x="23266400" y="5295900"/>
                    </a:lnTo>
                    <a:cubicBezTo>
                      <a:pt x="23266400" y="5410200"/>
                      <a:pt x="23368000" y="5511800"/>
                      <a:pt x="23482300" y="5511800"/>
                    </a:cubicBezTo>
                    <a:cubicBezTo>
                      <a:pt x="23596600" y="5511800"/>
                      <a:pt x="23698200" y="5410200"/>
                      <a:pt x="23698200" y="5295900"/>
                    </a:cubicBezTo>
                    <a:lnTo>
                      <a:pt x="23698200" y="5232400"/>
                    </a:lnTo>
                    <a:cubicBezTo>
                      <a:pt x="23698200" y="5105400"/>
                      <a:pt x="23596600" y="5016500"/>
                      <a:pt x="23482300" y="5016500"/>
                    </a:cubicBezTo>
                    <a:moveTo>
                      <a:pt x="23266400" y="5981700"/>
                    </a:moveTo>
                    <a:cubicBezTo>
                      <a:pt x="23266400" y="5981700"/>
                      <a:pt x="23253700" y="5969000"/>
                      <a:pt x="23253700" y="5981700"/>
                    </a:cubicBezTo>
                    <a:lnTo>
                      <a:pt x="23101300" y="6337300"/>
                    </a:lnTo>
                    <a:cubicBezTo>
                      <a:pt x="23075900" y="6388100"/>
                      <a:pt x="23025100" y="6426200"/>
                      <a:pt x="22961600" y="6426200"/>
                    </a:cubicBezTo>
                    <a:lnTo>
                      <a:pt x="22898100" y="6426200"/>
                    </a:lnTo>
                    <a:cubicBezTo>
                      <a:pt x="22885400" y="6426200"/>
                      <a:pt x="22872700" y="6426200"/>
                      <a:pt x="22872700" y="6413500"/>
                    </a:cubicBezTo>
                    <a:cubicBezTo>
                      <a:pt x="22860000" y="6400800"/>
                      <a:pt x="22860000" y="6388100"/>
                      <a:pt x="22872700" y="6375400"/>
                    </a:cubicBezTo>
                    <a:lnTo>
                      <a:pt x="23063200" y="5930900"/>
                    </a:lnTo>
                    <a:lnTo>
                      <a:pt x="23126700" y="5753100"/>
                    </a:lnTo>
                    <a:cubicBezTo>
                      <a:pt x="23177500" y="5651500"/>
                      <a:pt x="23279100" y="5575300"/>
                      <a:pt x="23393400" y="5575300"/>
                    </a:cubicBezTo>
                    <a:lnTo>
                      <a:pt x="23571200" y="5575300"/>
                    </a:lnTo>
                    <a:cubicBezTo>
                      <a:pt x="23685500" y="5575300"/>
                      <a:pt x="23787100" y="5651500"/>
                      <a:pt x="23837900" y="5753100"/>
                    </a:cubicBezTo>
                    <a:lnTo>
                      <a:pt x="23901400" y="5930900"/>
                    </a:lnTo>
                    <a:lnTo>
                      <a:pt x="24091900" y="6375400"/>
                    </a:lnTo>
                    <a:cubicBezTo>
                      <a:pt x="24104600" y="6388100"/>
                      <a:pt x="24104600" y="6400800"/>
                      <a:pt x="24091900" y="6413500"/>
                    </a:cubicBezTo>
                    <a:cubicBezTo>
                      <a:pt x="24091900" y="6426200"/>
                      <a:pt x="24079200" y="6426200"/>
                      <a:pt x="24066500" y="6426200"/>
                    </a:cubicBezTo>
                    <a:lnTo>
                      <a:pt x="24003000" y="6426200"/>
                    </a:lnTo>
                    <a:cubicBezTo>
                      <a:pt x="23939500" y="6426200"/>
                      <a:pt x="23888700" y="6388100"/>
                      <a:pt x="23863300" y="6337300"/>
                    </a:cubicBezTo>
                    <a:lnTo>
                      <a:pt x="23710900" y="5981700"/>
                    </a:lnTo>
                    <a:cubicBezTo>
                      <a:pt x="23710900" y="5969000"/>
                      <a:pt x="23698200" y="5981700"/>
                      <a:pt x="23698200" y="5981700"/>
                    </a:cubicBezTo>
                    <a:lnTo>
                      <a:pt x="23761700" y="6426200"/>
                    </a:lnTo>
                    <a:lnTo>
                      <a:pt x="23837900" y="7239000"/>
                    </a:lnTo>
                    <a:cubicBezTo>
                      <a:pt x="23837900" y="7251700"/>
                      <a:pt x="23825200" y="7251700"/>
                      <a:pt x="23825200" y="7264400"/>
                    </a:cubicBezTo>
                    <a:cubicBezTo>
                      <a:pt x="23812500" y="7264400"/>
                      <a:pt x="23812500" y="7277100"/>
                      <a:pt x="23799800" y="7277100"/>
                    </a:cubicBezTo>
                    <a:lnTo>
                      <a:pt x="23749000" y="7277100"/>
                    </a:lnTo>
                    <a:cubicBezTo>
                      <a:pt x="23672800" y="7277100"/>
                      <a:pt x="23609300" y="7226300"/>
                      <a:pt x="23609300" y="7150100"/>
                    </a:cubicBezTo>
                    <a:lnTo>
                      <a:pt x="23495000" y="6464300"/>
                    </a:lnTo>
                    <a:cubicBezTo>
                      <a:pt x="23482300" y="6464300"/>
                      <a:pt x="23482300" y="6464300"/>
                      <a:pt x="23469600" y="6464300"/>
                    </a:cubicBezTo>
                    <a:lnTo>
                      <a:pt x="23355300" y="7150100"/>
                    </a:lnTo>
                    <a:cubicBezTo>
                      <a:pt x="23355300" y="7226300"/>
                      <a:pt x="23291800" y="7277100"/>
                      <a:pt x="23215600" y="7277100"/>
                    </a:cubicBezTo>
                    <a:lnTo>
                      <a:pt x="23164800" y="7277100"/>
                    </a:lnTo>
                    <a:cubicBezTo>
                      <a:pt x="23152100" y="7277100"/>
                      <a:pt x="23152100" y="7264400"/>
                      <a:pt x="23139400" y="7264400"/>
                    </a:cubicBezTo>
                    <a:cubicBezTo>
                      <a:pt x="23139400" y="7251700"/>
                      <a:pt x="23126700" y="7251700"/>
                      <a:pt x="23126700" y="7239000"/>
                    </a:cubicBezTo>
                    <a:lnTo>
                      <a:pt x="23202900" y="6426200"/>
                    </a:lnTo>
                    <a:lnTo>
                      <a:pt x="23266400" y="5981700"/>
                    </a:lnTo>
                    <a:moveTo>
                      <a:pt x="622300" y="7531100"/>
                    </a:moveTo>
                    <a:cubicBezTo>
                      <a:pt x="508000" y="7531100"/>
                      <a:pt x="406400" y="7620000"/>
                      <a:pt x="406400" y="7747000"/>
                    </a:cubicBezTo>
                    <a:lnTo>
                      <a:pt x="406400" y="7810500"/>
                    </a:lnTo>
                    <a:cubicBezTo>
                      <a:pt x="406400" y="7924800"/>
                      <a:pt x="508000" y="8026400"/>
                      <a:pt x="622300" y="8026400"/>
                    </a:cubicBezTo>
                    <a:cubicBezTo>
                      <a:pt x="736600" y="8026400"/>
                      <a:pt x="838200" y="7924800"/>
                      <a:pt x="838200" y="7810500"/>
                    </a:cubicBezTo>
                    <a:lnTo>
                      <a:pt x="838200" y="7747000"/>
                    </a:lnTo>
                    <a:cubicBezTo>
                      <a:pt x="838200" y="7620000"/>
                      <a:pt x="736600" y="7531100"/>
                      <a:pt x="622300" y="7531100"/>
                    </a:cubicBezTo>
                    <a:moveTo>
                      <a:pt x="406400" y="8496300"/>
                    </a:moveTo>
                    <a:cubicBezTo>
                      <a:pt x="406400" y="8496300"/>
                      <a:pt x="393700" y="8483600"/>
                      <a:pt x="393700" y="8496300"/>
                    </a:cubicBezTo>
                    <a:lnTo>
                      <a:pt x="241300" y="8851900"/>
                    </a:lnTo>
                    <a:cubicBezTo>
                      <a:pt x="215900" y="8902700"/>
                      <a:pt x="165100" y="8940800"/>
                      <a:pt x="101600" y="8940800"/>
                    </a:cubicBezTo>
                    <a:lnTo>
                      <a:pt x="38100" y="8940800"/>
                    </a:lnTo>
                    <a:cubicBezTo>
                      <a:pt x="25400" y="8940800"/>
                      <a:pt x="12700" y="8940800"/>
                      <a:pt x="12700" y="8928100"/>
                    </a:cubicBezTo>
                    <a:cubicBezTo>
                      <a:pt x="0" y="8915400"/>
                      <a:pt x="0" y="8902700"/>
                      <a:pt x="12700" y="8890000"/>
                    </a:cubicBezTo>
                    <a:lnTo>
                      <a:pt x="203200" y="8445500"/>
                    </a:lnTo>
                    <a:lnTo>
                      <a:pt x="266700" y="8267700"/>
                    </a:lnTo>
                    <a:cubicBezTo>
                      <a:pt x="317500" y="8166100"/>
                      <a:pt x="419100" y="8089900"/>
                      <a:pt x="533400" y="8089900"/>
                    </a:cubicBezTo>
                    <a:lnTo>
                      <a:pt x="711200" y="8089900"/>
                    </a:lnTo>
                    <a:cubicBezTo>
                      <a:pt x="825500" y="8089900"/>
                      <a:pt x="927100" y="8166100"/>
                      <a:pt x="977900" y="8267700"/>
                    </a:cubicBezTo>
                    <a:lnTo>
                      <a:pt x="1041400" y="8445500"/>
                    </a:lnTo>
                    <a:lnTo>
                      <a:pt x="1231900" y="8890000"/>
                    </a:lnTo>
                    <a:cubicBezTo>
                      <a:pt x="1244600" y="8902700"/>
                      <a:pt x="1244600" y="8915400"/>
                      <a:pt x="1231900" y="8928100"/>
                    </a:cubicBezTo>
                    <a:cubicBezTo>
                      <a:pt x="1231900" y="8940800"/>
                      <a:pt x="1219200" y="8940800"/>
                      <a:pt x="1206500" y="8940800"/>
                    </a:cubicBezTo>
                    <a:lnTo>
                      <a:pt x="1143000" y="8940800"/>
                    </a:lnTo>
                    <a:cubicBezTo>
                      <a:pt x="1079500" y="8940800"/>
                      <a:pt x="1028700" y="8902700"/>
                      <a:pt x="1003300" y="8851900"/>
                    </a:cubicBezTo>
                    <a:lnTo>
                      <a:pt x="850900" y="8496300"/>
                    </a:lnTo>
                    <a:cubicBezTo>
                      <a:pt x="850900" y="8483600"/>
                      <a:pt x="838200" y="8496300"/>
                      <a:pt x="838200" y="8496300"/>
                    </a:cubicBezTo>
                    <a:lnTo>
                      <a:pt x="901700" y="8940800"/>
                    </a:lnTo>
                    <a:lnTo>
                      <a:pt x="977900" y="9753600"/>
                    </a:lnTo>
                    <a:cubicBezTo>
                      <a:pt x="977900" y="9766300"/>
                      <a:pt x="965200" y="9766300"/>
                      <a:pt x="965200" y="9779000"/>
                    </a:cubicBezTo>
                    <a:cubicBezTo>
                      <a:pt x="952500" y="9779000"/>
                      <a:pt x="952500" y="9791700"/>
                      <a:pt x="939800" y="9791700"/>
                    </a:cubicBezTo>
                    <a:lnTo>
                      <a:pt x="889000" y="9791700"/>
                    </a:lnTo>
                    <a:cubicBezTo>
                      <a:pt x="812800" y="9791700"/>
                      <a:pt x="749300" y="9740900"/>
                      <a:pt x="749300" y="9664700"/>
                    </a:cubicBezTo>
                    <a:lnTo>
                      <a:pt x="635000" y="8978900"/>
                    </a:lnTo>
                    <a:cubicBezTo>
                      <a:pt x="622300" y="8978900"/>
                      <a:pt x="622300" y="8978900"/>
                      <a:pt x="609600" y="8978900"/>
                    </a:cubicBezTo>
                    <a:lnTo>
                      <a:pt x="495300" y="9664700"/>
                    </a:lnTo>
                    <a:cubicBezTo>
                      <a:pt x="495300" y="9740900"/>
                      <a:pt x="431800" y="9791700"/>
                      <a:pt x="355600" y="9791700"/>
                    </a:cubicBezTo>
                    <a:lnTo>
                      <a:pt x="304800" y="9791700"/>
                    </a:lnTo>
                    <a:cubicBezTo>
                      <a:pt x="292100" y="9791700"/>
                      <a:pt x="292100" y="9779000"/>
                      <a:pt x="279400" y="9779000"/>
                    </a:cubicBezTo>
                    <a:cubicBezTo>
                      <a:pt x="279400" y="9766300"/>
                      <a:pt x="266700" y="9766300"/>
                      <a:pt x="266700" y="9753600"/>
                    </a:cubicBezTo>
                    <a:lnTo>
                      <a:pt x="342900" y="8940800"/>
                    </a:lnTo>
                    <a:lnTo>
                      <a:pt x="406400" y="8496300"/>
                    </a:lnTo>
                    <a:moveTo>
                      <a:pt x="2146300" y="7531100"/>
                    </a:moveTo>
                    <a:cubicBezTo>
                      <a:pt x="2032000" y="7531100"/>
                      <a:pt x="1930400" y="7620000"/>
                      <a:pt x="1930400" y="7747000"/>
                    </a:cubicBezTo>
                    <a:lnTo>
                      <a:pt x="1930400" y="7810500"/>
                    </a:lnTo>
                    <a:cubicBezTo>
                      <a:pt x="1930400" y="7924800"/>
                      <a:pt x="2032000" y="8026400"/>
                      <a:pt x="2146300" y="8026400"/>
                    </a:cubicBezTo>
                    <a:cubicBezTo>
                      <a:pt x="2260600" y="8026400"/>
                      <a:pt x="2362200" y="7924800"/>
                      <a:pt x="2362200" y="7810500"/>
                    </a:cubicBezTo>
                    <a:lnTo>
                      <a:pt x="2362200" y="7747000"/>
                    </a:lnTo>
                    <a:cubicBezTo>
                      <a:pt x="2362200" y="7620000"/>
                      <a:pt x="2260600" y="7531100"/>
                      <a:pt x="2146300" y="7531100"/>
                    </a:cubicBezTo>
                    <a:moveTo>
                      <a:pt x="1930400" y="8496300"/>
                    </a:moveTo>
                    <a:cubicBezTo>
                      <a:pt x="1930400" y="8496300"/>
                      <a:pt x="1917700" y="8483600"/>
                      <a:pt x="1917700" y="8496300"/>
                    </a:cubicBezTo>
                    <a:lnTo>
                      <a:pt x="1765300" y="8851900"/>
                    </a:lnTo>
                    <a:cubicBezTo>
                      <a:pt x="1739900" y="8902700"/>
                      <a:pt x="1689100" y="8940800"/>
                      <a:pt x="1625600" y="8940800"/>
                    </a:cubicBezTo>
                    <a:lnTo>
                      <a:pt x="1562100" y="8940800"/>
                    </a:lnTo>
                    <a:cubicBezTo>
                      <a:pt x="1549400" y="8940800"/>
                      <a:pt x="1536700" y="8940800"/>
                      <a:pt x="1536700" y="8928100"/>
                    </a:cubicBezTo>
                    <a:cubicBezTo>
                      <a:pt x="1524000" y="8915400"/>
                      <a:pt x="1524000" y="8902700"/>
                      <a:pt x="1536700" y="8890000"/>
                    </a:cubicBezTo>
                    <a:lnTo>
                      <a:pt x="1727200" y="8445500"/>
                    </a:lnTo>
                    <a:lnTo>
                      <a:pt x="1790700" y="8267700"/>
                    </a:lnTo>
                    <a:cubicBezTo>
                      <a:pt x="1841500" y="8166100"/>
                      <a:pt x="1943100" y="8089900"/>
                      <a:pt x="2057400" y="8089900"/>
                    </a:cubicBezTo>
                    <a:lnTo>
                      <a:pt x="2235200" y="8089900"/>
                    </a:lnTo>
                    <a:cubicBezTo>
                      <a:pt x="2349500" y="8089900"/>
                      <a:pt x="2451100" y="8166100"/>
                      <a:pt x="2501900" y="8267700"/>
                    </a:cubicBezTo>
                    <a:lnTo>
                      <a:pt x="2565400" y="8445500"/>
                    </a:lnTo>
                    <a:lnTo>
                      <a:pt x="2755900" y="8890000"/>
                    </a:lnTo>
                    <a:cubicBezTo>
                      <a:pt x="2768600" y="8902700"/>
                      <a:pt x="2768600" y="8915400"/>
                      <a:pt x="2755900" y="8928100"/>
                    </a:cubicBezTo>
                    <a:cubicBezTo>
                      <a:pt x="2755900" y="8940800"/>
                      <a:pt x="2743200" y="8940800"/>
                      <a:pt x="2730500" y="8940800"/>
                    </a:cubicBezTo>
                    <a:lnTo>
                      <a:pt x="2667000" y="8940800"/>
                    </a:lnTo>
                    <a:cubicBezTo>
                      <a:pt x="2603500" y="8940800"/>
                      <a:pt x="2552700" y="8902700"/>
                      <a:pt x="2527300" y="8851900"/>
                    </a:cubicBezTo>
                    <a:lnTo>
                      <a:pt x="2374900" y="8496300"/>
                    </a:lnTo>
                    <a:cubicBezTo>
                      <a:pt x="2374900" y="8483600"/>
                      <a:pt x="2362200" y="8496300"/>
                      <a:pt x="2362200" y="8496300"/>
                    </a:cubicBezTo>
                    <a:lnTo>
                      <a:pt x="2425700" y="8940800"/>
                    </a:lnTo>
                    <a:lnTo>
                      <a:pt x="2501900" y="9753600"/>
                    </a:lnTo>
                    <a:cubicBezTo>
                      <a:pt x="2501900" y="9766300"/>
                      <a:pt x="2489200" y="9766300"/>
                      <a:pt x="2489200" y="9779000"/>
                    </a:cubicBezTo>
                    <a:cubicBezTo>
                      <a:pt x="2476500" y="9779000"/>
                      <a:pt x="2476500" y="9791700"/>
                      <a:pt x="2463800" y="9791700"/>
                    </a:cubicBezTo>
                    <a:lnTo>
                      <a:pt x="2413000" y="9791700"/>
                    </a:lnTo>
                    <a:cubicBezTo>
                      <a:pt x="2336800" y="9791700"/>
                      <a:pt x="2273300" y="9740900"/>
                      <a:pt x="2273300" y="9664700"/>
                    </a:cubicBezTo>
                    <a:lnTo>
                      <a:pt x="2159000" y="8978900"/>
                    </a:lnTo>
                    <a:cubicBezTo>
                      <a:pt x="2146300" y="8978900"/>
                      <a:pt x="2146300" y="8978900"/>
                      <a:pt x="2133600" y="8978900"/>
                    </a:cubicBezTo>
                    <a:lnTo>
                      <a:pt x="2019300" y="9664700"/>
                    </a:lnTo>
                    <a:cubicBezTo>
                      <a:pt x="2019300" y="9740900"/>
                      <a:pt x="1955800" y="9791700"/>
                      <a:pt x="1879600" y="9791700"/>
                    </a:cubicBezTo>
                    <a:lnTo>
                      <a:pt x="1828800" y="9791700"/>
                    </a:lnTo>
                    <a:cubicBezTo>
                      <a:pt x="1816100" y="9791700"/>
                      <a:pt x="1816100" y="9779000"/>
                      <a:pt x="1803400" y="9779000"/>
                    </a:cubicBezTo>
                    <a:cubicBezTo>
                      <a:pt x="1803400" y="9766300"/>
                      <a:pt x="1790700" y="9766300"/>
                      <a:pt x="1790700" y="9753600"/>
                    </a:cubicBezTo>
                    <a:lnTo>
                      <a:pt x="1866900" y="8940800"/>
                    </a:lnTo>
                    <a:lnTo>
                      <a:pt x="1930400" y="8496300"/>
                    </a:lnTo>
                    <a:moveTo>
                      <a:pt x="3670300" y="7531100"/>
                    </a:moveTo>
                    <a:cubicBezTo>
                      <a:pt x="3556000" y="7531100"/>
                      <a:pt x="3454400" y="7620000"/>
                      <a:pt x="3454400" y="7747000"/>
                    </a:cubicBezTo>
                    <a:lnTo>
                      <a:pt x="3454400" y="7810500"/>
                    </a:lnTo>
                    <a:cubicBezTo>
                      <a:pt x="3454400" y="7924800"/>
                      <a:pt x="3556000" y="8026400"/>
                      <a:pt x="3670300" y="8026400"/>
                    </a:cubicBezTo>
                    <a:cubicBezTo>
                      <a:pt x="3784600" y="8026400"/>
                      <a:pt x="3886200" y="7924800"/>
                      <a:pt x="3886200" y="7810500"/>
                    </a:cubicBezTo>
                    <a:lnTo>
                      <a:pt x="3886200" y="7747000"/>
                    </a:lnTo>
                    <a:cubicBezTo>
                      <a:pt x="3886200" y="7620000"/>
                      <a:pt x="3784600" y="7531100"/>
                      <a:pt x="3670300" y="7531100"/>
                    </a:cubicBezTo>
                    <a:moveTo>
                      <a:pt x="3454400" y="8496300"/>
                    </a:moveTo>
                    <a:cubicBezTo>
                      <a:pt x="3454400" y="8496300"/>
                      <a:pt x="3441700" y="8483600"/>
                      <a:pt x="3441700" y="8496300"/>
                    </a:cubicBezTo>
                    <a:lnTo>
                      <a:pt x="3289300" y="8851900"/>
                    </a:lnTo>
                    <a:cubicBezTo>
                      <a:pt x="3263900" y="8902700"/>
                      <a:pt x="3213100" y="8940800"/>
                      <a:pt x="3149600" y="8940800"/>
                    </a:cubicBezTo>
                    <a:lnTo>
                      <a:pt x="3086100" y="8940800"/>
                    </a:lnTo>
                    <a:cubicBezTo>
                      <a:pt x="3073400" y="8940800"/>
                      <a:pt x="3060700" y="8940800"/>
                      <a:pt x="3060700" y="8928100"/>
                    </a:cubicBezTo>
                    <a:cubicBezTo>
                      <a:pt x="3048000" y="8915400"/>
                      <a:pt x="3048000" y="8902700"/>
                      <a:pt x="3060700" y="8890000"/>
                    </a:cubicBezTo>
                    <a:lnTo>
                      <a:pt x="3251200" y="8445500"/>
                    </a:lnTo>
                    <a:lnTo>
                      <a:pt x="3314700" y="8267700"/>
                    </a:lnTo>
                    <a:cubicBezTo>
                      <a:pt x="3365500" y="8166100"/>
                      <a:pt x="3467100" y="8089900"/>
                      <a:pt x="3581400" y="8089900"/>
                    </a:cubicBezTo>
                    <a:lnTo>
                      <a:pt x="3759200" y="8089900"/>
                    </a:lnTo>
                    <a:cubicBezTo>
                      <a:pt x="3873500" y="8089900"/>
                      <a:pt x="3975100" y="8166100"/>
                      <a:pt x="4025900" y="8267700"/>
                    </a:cubicBezTo>
                    <a:lnTo>
                      <a:pt x="4089400" y="8445500"/>
                    </a:lnTo>
                    <a:lnTo>
                      <a:pt x="4279900" y="8890000"/>
                    </a:lnTo>
                    <a:cubicBezTo>
                      <a:pt x="4292600" y="8902700"/>
                      <a:pt x="4292600" y="8915400"/>
                      <a:pt x="4279900" y="8928100"/>
                    </a:cubicBezTo>
                    <a:cubicBezTo>
                      <a:pt x="4279900" y="8940800"/>
                      <a:pt x="4267200" y="8940800"/>
                      <a:pt x="4254500" y="8940800"/>
                    </a:cubicBezTo>
                    <a:lnTo>
                      <a:pt x="4191000" y="8940800"/>
                    </a:lnTo>
                    <a:cubicBezTo>
                      <a:pt x="4127500" y="8940800"/>
                      <a:pt x="4076700" y="8902700"/>
                      <a:pt x="4051300" y="8851900"/>
                    </a:cubicBezTo>
                    <a:lnTo>
                      <a:pt x="3898900" y="8496300"/>
                    </a:lnTo>
                    <a:cubicBezTo>
                      <a:pt x="3898900" y="8483600"/>
                      <a:pt x="3886200" y="8496300"/>
                      <a:pt x="3886200" y="8496300"/>
                    </a:cubicBezTo>
                    <a:lnTo>
                      <a:pt x="3949700" y="8940800"/>
                    </a:lnTo>
                    <a:lnTo>
                      <a:pt x="4025900" y="9753600"/>
                    </a:lnTo>
                    <a:cubicBezTo>
                      <a:pt x="4025900" y="9766300"/>
                      <a:pt x="4013200" y="9766300"/>
                      <a:pt x="4013200" y="9779000"/>
                    </a:cubicBezTo>
                    <a:cubicBezTo>
                      <a:pt x="4000500" y="9779000"/>
                      <a:pt x="4000500" y="9791700"/>
                      <a:pt x="3987800" y="9791700"/>
                    </a:cubicBezTo>
                    <a:lnTo>
                      <a:pt x="3937000" y="9791700"/>
                    </a:lnTo>
                    <a:cubicBezTo>
                      <a:pt x="3860800" y="9791700"/>
                      <a:pt x="3797300" y="9740900"/>
                      <a:pt x="3797300" y="9664700"/>
                    </a:cubicBezTo>
                    <a:lnTo>
                      <a:pt x="3683000" y="8978900"/>
                    </a:lnTo>
                    <a:cubicBezTo>
                      <a:pt x="3670300" y="8978900"/>
                      <a:pt x="3670300" y="8978900"/>
                      <a:pt x="3657600" y="8978900"/>
                    </a:cubicBezTo>
                    <a:lnTo>
                      <a:pt x="3543300" y="9664700"/>
                    </a:lnTo>
                    <a:cubicBezTo>
                      <a:pt x="3543300" y="9740900"/>
                      <a:pt x="3479800" y="9791700"/>
                      <a:pt x="3403600" y="9791700"/>
                    </a:cubicBezTo>
                    <a:lnTo>
                      <a:pt x="3352800" y="9791700"/>
                    </a:lnTo>
                    <a:cubicBezTo>
                      <a:pt x="3340100" y="9791700"/>
                      <a:pt x="3340100" y="9779000"/>
                      <a:pt x="3327400" y="9779000"/>
                    </a:cubicBezTo>
                    <a:cubicBezTo>
                      <a:pt x="3327400" y="9766300"/>
                      <a:pt x="3314700" y="9766300"/>
                      <a:pt x="3314700" y="9753600"/>
                    </a:cubicBezTo>
                    <a:lnTo>
                      <a:pt x="3390900" y="8940800"/>
                    </a:lnTo>
                    <a:lnTo>
                      <a:pt x="3454400" y="8496300"/>
                    </a:lnTo>
                    <a:moveTo>
                      <a:pt x="5194300" y="7531100"/>
                    </a:moveTo>
                    <a:cubicBezTo>
                      <a:pt x="5080000" y="7531100"/>
                      <a:pt x="4978400" y="7620000"/>
                      <a:pt x="4978400" y="7747000"/>
                    </a:cubicBezTo>
                    <a:lnTo>
                      <a:pt x="4978400" y="7810500"/>
                    </a:lnTo>
                    <a:cubicBezTo>
                      <a:pt x="4978400" y="7924800"/>
                      <a:pt x="5080000" y="8026400"/>
                      <a:pt x="5194300" y="8026400"/>
                    </a:cubicBezTo>
                    <a:cubicBezTo>
                      <a:pt x="5308600" y="8026400"/>
                      <a:pt x="5410200" y="7924800"/>
                      <a:pt x="5410200" y="7810500"/>
                    </a:cubicBezTo>
                    <a:lnTo>
                      <a:pt x="5410200" y="7747000"/>
                    </a:lnTo>
                    <a:cubicBezTo>
                      <a:pt x="5410200" y="7620000"/>
                      <a:pt x="5308600" y="7531100"/>
                      <a:pt x="5194300" y="7531100"/>
                    </a:cubicBezTo>
                    <a:moveTo>
                      <a:pt x="4978400" y="8496300"/>
                    </a:moveTo>
                    <a:cubicBezTo>
                      <a:pt x="4978400" y="8496300"/>
                      <a:pt x="4965700" y="8483600"/>
                      <a:pt x="4965700" y="8496300"/>
                    </a:cubicBezTo>
                    <a:lnTo>
                      <a:pt x="4813300" y="8851900"/>
                    </a:lnTo>
                    <a:cubicBezTo>
                      <a:pt x="4787900" y="8902700"/>
                      <a:pt x="4737100" y="8940800"/>
                      <a:pt x="4673600" y="8940800"/>
                    </a:cubicBezTo>
                    <a:lnTo>
                      <a:pt x="4610100" y="8940800"/>
                    </a:lnTo>
                    <a:cubicBezTo>
                      <a:pt x="4597400" y="8940800"/>
                      <a:pt x="4584700" y="8940800"/>
                      <a:pt x="4584700" y="8928100"/>
                    </a:cubicBezTo>
                    <a:cubicBezTo>
                      <a:pt x="4572000" y="8915400"/>
                      <a:pt x="4572000" y="8902700"/>
                      <a:pt x="4584700" y="8890000"/>
                    </a:cubicBezTo>
                    <a:lnTo>
                      <a:pt x="4775200" y="8445500"/>
                    </a:lnTo>
                    <a:lnTo>
                      <a:pt x="4838700" y="8267700"/>
                    </a:lnTo>
                    <a:cubicBezTo>
                      <a:pt x="4889500" y="8166100"/>
                      <a:pt x="4991100" y="8089900"/>
                      <a:pt x="5105400" y="8089900"/>
                    </a:cubicBezTo>
                    <a:lnTo>
                      <a:pt x="5283200" y="8089900"/>
                    </a:lnTo>
                    <a:cubicBezTo>
                      <a:pt x="5397500" y="8089900"/>
                      <a:pt x="5499100" y="8166100"/>
                      <a:pt x="5549900" y="8267700"/>
                    </a:cubicBezTo>
                    <a:lnTo>
                      <a:pt x="5613400" y="8445500"/>
                    </a:lnTo>
                    <a:lnTo>
                      <a:pt x="5803900" y="8890000"/>
                    </a:lnTo>
                    <a:cubicBezTo>
                      <a:pt x="5816600" y="8902700"/>
                      <a:pt x="5816600" y="8915400"/>
                      <a:pt x="5803900" y="8928100"/>
                    </a:cubicBezTo>
                    <a:cubicBezTo>
                      <a:pt x="5803900" y="8940800"/>
                      <a:pt x="5791200" y="8940800"/>
                      <a:pt x="5778500" y="8940800"/>
                    </a:cubicBezTo>
                    <a:lnTo>
                      <a:pt x="5715000" y="8940800"/>
                    </a:lnTo>
                    <a:cubicBezTo>
                      <a:pt x="5651500" y="8940800"/>
                      <a:pt x="5600700" y="8902700"/>
                      <a:pt x="5575300" y="8851900"/>
                    </a:cubicBezTo>
                    <a:lnTo>
                      <a:pt x="5422900" y="8496300"/>
                    </a:lnTo>
                    <a:cubicBezTo>
                      <a:pt x="5422900" y="8483600"/>
                      <a:pt x="5410200" y="8496300"/>
                      <a:pt x="5410200" y="8496300"/>
                    </a:cubicBezTo>
                    <a:lnTo>
                      <a:pt x="5473700" y="8940800"/>
                    </a:lnTo>
                    <a:lnTo>
                      <a:pt x="5549900" y="9753600"/>
                    </a:lnTo>
                    <a:cubicBezTo>
                      <a:pt x="5549900" y="9766300"/>
                      <a:pt x="5537200" y="9766300"/>
                      <a:pt x="5537200" y="9779000"/>
                    </a:cubicBezTo>
                    <a:cubicBezTo>
                      <a:pt x="5524500" y="9779000"/>
                      <a:pt x="5524500" y="9791700"/>
                      <a:pt x="5511800" y="9791700"/>
                    </a:cubicBezTo>
                    <a:lnTo>
                      <a:pt x="5461000" y="9791700"/>
                    </a:lnTo>
                    <a:cubicBezTo>
                      <a:pt x="5384800" y="9791700"/>
                      <a:pt x="5321300" y="9740900"/>
                      <a:pt x="5321300" y="9664700"/>
                    </a:cubicBezTo>
                    <a:lnTo>
                      <a:pt x="5207000" y="8978900"/>
                    </a:lnTo>
                    <a:cubicBezTo>
                      <a:pt x="5194300" y="8978900"/>
                      <a:pt x="5194300" y="8978900"/>
                      <a:pt x="5181600" y="8978900"/>
                    </a:cubicBezTo>
                    <a:lnTo>
                      <a:pt x="5067300" y="9664700"/>
                    </a:lnTo>
                    <a:cubicBezTo>
                      <a:pt x="5067300" y="9740900"/>
                      <a:pt x="5003800" y="9791700"/>
                      <a:pt x="4927600" y="9791700"/>
                    </a:cubicBezTo>
                    <a:lnTo>
                      <a:pt x="4876800" y="9791700"/>
                    </a:lnTo>
                    <a:cubicBezTo>
                      <a:pt x="4864100" y="9791700"/>
                      <a:pt x="4864100" y="9779000"/>
                      <a:pt x="4851400" y="9779000"/>
                    </a:cubicBezTo>
                    <a:cubicBezTo>
                      <a:pt x="4851400" y="9766300"/>
                      <a:pt x="4838700" y="9766300"/>
                      <a:pt x="4838700" y="9753600"/>
                    </a:cubicBezTo>
                    <a:lnTo>
                      <a:pt x="4914900" y="8940800"/>
                    </a:lnTo>
                    <a:lnTo>
                      <a:pt x="4978400" y="8496300"/>
                    </a:lnTo>
                    <a:moveTo>
                      <a:pt x="6718300" y="7531100"/>
                    </a:moveTo>
                    <a:cubicBezTo>
                      <a:pt x="6604000" y="7531100"/>
                      <a:pt x="6502400" y="7620000"/>
                      <a:pt x="6502400" y="7747000"/>
                    </a:cubicBezTo>
                    <a:lnTo>
                      <a:pt x="6502400" y="7810500"/>
                    </a:lnTo>
                    <a:cubicBezTo>
                      <a:pt x="6502400" y="7924800"/>
                      <a:pt x="6604000" y="8026400"/>
                      <a:pt x="6718300" y="8026400"/>
                    </a:cubicBezTo>
                    <a:cubicBezTo>
                      <a:pt x="6832600" y="8026400"/>
                      <a:pt x="6934200" y="7924800"/>
                      <a:pt x="6934200" y="7810500"/>
                    </a:cubicBezTo>
                    <a:lnTo>
                      <a:pt x="6934200" y="7747000"/>
                    </a:lnTo>
                    <a:cubicBezTo>
                      <a:pt x="6934200" y="7620000"/>
                      <a:pt x="6832600" y="7531100"/>
                      <a:pt x="6718300" y="7531100"/>
                    </a:cubicBezTo>
                    <a:moveTo>
                      <a:pt x="6502400" y="8496300"/>
                    </a:moveTo>
                    <a:cubicBezTo>
                      <a:pt x="6502400" y="8496300"/>
                      <a:pt x="6489700" y="8483600"/>
                      <a:pt x="6489700" y="8496300"/>
                    </a:cubicBezTo>
                    <a:lnTo>
                      <a:pt x="6337300" y="8851900"/>
                    </a:lnTo>
                    <a:cubicBezTo>
                      <a:pt x="6311900" y="8902700"/>
                      <a:pt x="6261100" y="8940800"/>
                      <a:pt x="6197600" y="8940800"/>
                    </a:cubicBezTo>
                    <a:lnTo>
                      <a:pt x="6134100" y="8940800"/>
                    </a:lnTo>
                    <a:cubicBezTo>
                      <a:pt x="6121400" y="8940800"/>
                      <a:pt x="6108700" y="8940800"/>
                      <a:pt x="6108700" y="8928100"/>
                    </a:cubicBezTo>
                    <a:cubicBezTo>
                      <a:pt x="6096000" y="8915400"/>
                      <a:pt x="6096000" y="8902700"/>
                      <a:pt x="6108700" y="8890000"/>
                    </a:cubicBezTo>
                    <a:lnTo>
                      <a:pt x="6299200" y="8445500"/>
                    </a:lnTo>
                    <a:lnTo>
                      <a:pt x="6362700" y="8267700"/>
                    </a:lnTo>
                    <a:cubicBezTo>
                      <a:pt x="6413500" y="8166100"/>
                      <a:pt x="6515100" y="8089900"/>
                      <a:pt x="6629400" y="8089900"/>
                    </a:cubicBezTo>
                    <a:lnTo>
                      <a:pt x="6807200" y="8089900"/>
                    </a:lnTo>
                    <a:cubicBezTo>
                      <a:pt x="6921500" y="8089900"/>
                      <a:pt x="7023100" y="8166100"/>
                      <a:pt x="7073900" y="8267700"/>
                    </a:cubicBezTo>
                    <a:lnTo>
                      <a:pt x="7137400" y="8445500"/>
                    </a:lnTo>
                    <a:lnTo>
                      <a:pt x="7327900" y="8890000"/>
                    </a:lnTo>
                    <a:cubicBezTo>
                      <a:pt x="7340600" y="8902700"/>
                      <a:pt x="7340600" y="8915400"/>
                      <a:pt x="7327900" y="8928100"/>
                    </a:cubicBezTo>
                    <a:cubicBezTo>
                      <a:pt x="7327900" y="8940800"/>
                      <a:pt x="7315200" y="8940800"/>
                      <a:pt x="7302500" y="8940800"/>
                    </a:cubicBezTo>
                    <a:lnTo>
                      <a:pt x="7239000" y="8940800"/>
                    </a:lnTo>
                    <a:cubicBezTo>
                      <a:pt x="7175500" y="8940800"/>
                      <a:pt x="7124700" y="8902700"/>
                      <a:pt x="7099300" y="8851900"/>
                    </a:cubicBezTo>
                    <a:lnTo>
                      <a:pt x="6946900" y="8496300"/>
                    </a:lnTo>
                    <a:cubicBezTo>
                      <a:pt x="6946900" y="8483600"/>
                      <a:pt x="6934200" y="8496300"/>
                      <a:pt x="6934200" y="8496300"/>
                    </a:cubicBezTo>
                    <a:lnTo>
                      <a:pt x="6997700" y="8940800"/>
                    </a:lnTo>
                    <a:lnTo>
                      <a:pt x="7073900" y="9753600"/>
                    </a:lnTo>
                    <a:cubicBezTo>
                      <a:pt x="7073900" y="9766300"/>
                      <a:pt x="7061200" y="9766300"/>
                      <a:pt x="7061200" y="9779000"/>
                    </a:cubicBezTo>
                    <a:cubicBezTo>
                      <a:pt x="7048500" y="9779000"/>
                      <a:pt x="7048500" y="9791700"/>
                      <a:pt x="7035800" y="9791700"/>
                    </a:cubicBezTo>
                    <a:lnTo>
                      <a:pt x="6985000" y="9791700"/>
                    </a:lnTo>
                    <a:cubicBezTo>
                      <a:pt x="6908800" y="9791700"/>
                      <a:pt x="6845300" y="9740900"/>
                      <a:pt x="6845300" y="9664700"/>
                    </a:cubicBezTo>
                    <a:lnTo>
                      <a:pt x="6731000" y="8978900"/>
                    </a:lnTo>
                    <a:cubicBezTo>
                      <a:pt x="6718300" y="8978900"/>
                      <a:pt x="6718300" y="8978900"/>
                      <a:pt x="6705600" y="8978900"/>
                    </a:cubicBezTo>
                    <a:lnTo>
                      <a:pt x="6591300" y="9664700"/>
                    </a:lnTo>
                    <a:cubicBezTo>
                      <a:pt x="6591300" y="9740900"/>
                      <a:pt x="6527800" y="9791700"/>
                      <a:pt x="6451600" y="9791700"/>
                    </a:cubicBezTo>
                    <a:lnTo>
                      <a:pt x="6400800" y="9791700"/>
                    </a:lnTo>
                    <a:cubicBezTo>
                      <a:pt x="6388100" y="9791700"/>
                      <a:pt x="6388100" y="9779000"/>
                      <a:pt x="6375400" y="9779000"/>
                    </a:cubicBezTo>
                    <a:cubicBezTo>
                      <a:pt x="6375400" y="9766300"/>
                      <a:pt x="6362700" y="9766300"/>
                      <a:pt x="6362700" y="9753600"/>
                    </a:cubicBezTo>
                    <a:lnTo>
                      <a:pt x="6438900" y="8940800"/>
                    </a:lnTo>
                    <a:lnTo>
                      <a:pt x="6502400" y="8496300"/>
                    </a:lnTo>
                    <a:moveTo>
                      <a:pt x="8242300" y="7531100"/>
                    </a:moveTo>
                    <a:cubicBezTo>
                      <a:pt x="8128000" y="7531100"/>
                      <a:pt x="8026400" y="7620000"/>
                      <a:pt x="8026400" y="7747000"/>
                    </a:cubicBezTo>
                    <a:lnTo>
                      <a:pt x="8026400" y="7810500"/>
                    </a:lnTo>
                    <a:cubicBezTo>
                      <a:pt x="8026400" y="7924800"/>
                      <a:pt x="8128000" y="8026400"/>
                      <a:pt x="8242300" y="8026400"/>
                    </a:cubicBezTo>
                    <a:cubicBezTo>
                      <a:pt x="8356600" y="8026400"/>
                      <a:pt x="8458200" y="7924800"/>
                      <a:pt x="8458200" y="7810500"/>
                    </a:cubicBezTo>
                    <a:lnTo>
                      <a:pt x="8458200" y="7747000"/>
                    </a:lnTo>
                    <a:cubicBezTo>
                      <a:pt x="8458200" y="7620000"/>
                      <a:pt x="8356600" y="7531100"/>
                      <a:pt x="8242300" y="7531100"/>
                    </a:cubicBezTo>
                    <a:moveTo>
                      <a:pt x="8026400" y="8496300"/>
                    </a:moveTo>
                    <a:cubicBezTo>
                      <a:pt x="8026400" y="8496300"/>
                      <a:pt x="8013700" y="8483600"/>
                      <a:pt x="8013700" y="8496300"/>
                    </a:cubicBezTo>
                    <a:lnTo>
                      <a:pt x="7861300" y="8851900"/>
                    </a:lnTo>
                    <a:cubicBezTo>
                      <a:pt x="7835900" y="8902700"/>
                      <a:pt x="7785100" y="8940800"/>
                      <a:pt x="7721600" y="8940800"/>
                    </a:cubicBezTo>
                    <a:lnTo>
                      <a:pt x="7658100" y="8940800"/>
                    </a:lnTo>
                    <a:cubicBezTo>
                      <a:pt x="7645400" y="8940800"/>
                      <a:pt x="7632700" y="8940800"/>
                      <a:pt x="7632700" y="8928100"/>
                    </a:cubicBezTo>
                    <a:cubicBezTo>
                      <a:pt x="7620000" y="8915400"/>
                      <a:pt x="7620000" y="8902700"/>
                      <a:pt x="7632700" y="8890000"/>
                    </a:cubicBezTo>
                    <a:lnTo>
                      <a:pt x="7823200" y="8445500"/>
                    </a:lnTo>
                    <a:lnTo>
                      <a:pt x="7886700" y="8267700"/>
                    </a:lnTo>
                    <a:cubicBezTo>
                      <a:pt x="7937500" y="8166100"/>
                      <a:pt x="8039100" y="8089900"/>
                      <a:pt x="8153400" y="8089900"/>
                    </a:cubicBezTo>
                    <a:lnTo>
                      <a:pt x="8331200" y="8089900"/>
                    </a:lnTo>
                    <a:cubicBezTo>
                      <a:pt x="8445500" y="8089900"/>
                      <a:pt x="8547100" y="8166100"/>
                      <a:pt x="8597900" y="8267700"/>
                    </a:cubicBezTo>
                    <a:lnTo>
                      <a:pt x="8661400" y="8445500"/>
                    </a:lnTo>
                    <a:lnTo>
                      <a:pt x="8851900" y="8890000"/>
                    </a:lnTo>
                    <a:cubicBezTo>
                      <a:pt x="8864600" y="8902700"/>
                      <a:pt x="8864600" y="8915400"/>
                      <a:pt x="8851900" y="8928100"/>
                    </a:cubicBezTo>
                    <a:cubicBezTo>
                      <a:pt x="8851900" y="8940800"/>
                      <a:pt x="8839200" y="8940800"/>
                      <a:pt x="8826500" y="8940800"/>
                    </a:cubicBezTo>
                    <a:lnTo>
                      <a:pt x="8763000" y="8940800"/>
                    </a:lnTo>
                    <a:cubicBezTo>
                      <a:pt x="8699500" y="8940800"/>
                      <a:pt x="8648700" y="8902700"/>
                      <a:pt x="8623300" y="8851900"/>
                    </a:cubicBezTo>
                    <a:lnTo>
                      <a:pt x="8470900" y="8496300"/>
                    </a:lnTo>
                    <a:cubicBezTo>
                      <a:pt x="8470900" y="8483600"/>
                      <a:pt x="8458200" y="8496300"/>
                      <a:pt x="8458200" y="8496300"/>
                    </a:cubicBezTo>
                    <a:lnTo>
                      <a:pt x="8521700" y="8940800"/>
                    </a:lnTo>
                    <a:lnTo>
                      <a:pt x="8597900" y="9753600"/>
                    </a:lnTo>
                    <a:cubicBezTo>
                      <a:pt x="8597900" y="9766300"/>
                      <a:pt x="8585200" y="9766300"/>
                      <a:pt x="8585200" y="9779000"/>
                    </a:cubicBezTo>
                    <a:cubicBezTo>
                      <a:pt x="8572500" y="9779000"/>
                      <a:pt x="8572500" y="9791700"/>
                      <a:pt x="8559800" y="9791700"/>
                    </a:cubicBezTo>
                    <a:lnTo>
                      <a:pt x="8509000" y="9791700"/>
                    </a:lnTo>
                    <a:cubicBezTo>
                      <a:pt x="8432800" y="9791700"/>
                      <a:pt x="8369300" y="9740900"/>
                      <a:pt x="8369300" y="9664700"/>
                    </a:cubicBezTo>
                    <a:lnTo>
                      <a:pt x="8255000" y="8978900"/>
                    </a:lnTo>
                    <a:cubicBezTo>
                      <a:pt x="8242300" y="8978900"/>
                      <a:pt x="8242300" y="8978900"/>
                      <a:pt x="8229600" y="8978900"/>
                    </a:cubicBezTo>
                    <a:lnTo>
                      <a:pt x="8115300" y="9664700"/>
                    </a:lnTo>
                    <a:cubicBezTo>
                      <a:pt x="8115300" y="9740900"/>
                      <a:pt x="8051800" y="9791700"/>
                      <a:pt x="7975600" y="9791700"/>
                    </a:cubicBezTo>
                    <a:lnTo>
                      <a:pt x="7924800" y="9791700"/>
                    </a:lnTo>
                    <a:cubicBezTo>
                      <a:pt x="7912100" y="9791700"/>
                      <a:pt x="7912100" y="9779000"/>
                      <a:pt x="7899400" y="9779000"/>
                    </a:cubicBezTo>
                    <a:cubicBezTo>
                      <a:pt x="7899400" y="9766300"/>
                      <a:pt x="7886700" y="9766300"/>
                      <a:pt x="7886700" y="9753600"/>
                    </a:cubicBezTo>
                    <a:lnTo>
                      <a:pt x="7962900" y="8940800"/>
                    </a:lnTo>
                    <a:lnTo>
                      <a:pt x="8026400" y="8496300"/>
                    </a:lnTo>
                    <a:moveTo>
                      <a:pt x="9766300" y="7531100"/>
                    </a:moveTo>
                    <a:cubicBezTo>
                      <a:pt x="9652000" y="7531100"/>
                      <a:pt x="9550400" y="7620000"/>
                      <a:pt x="9550400" y="7747000"/>
                    </a:cubicBezTo>
                    <a:lnTo>
                      <a:pt x="9550400" y="7810500"/>
                    </a:lnTo>
                    <a:cubicBezTo>
                      <a:pt x="9550400" y="7924800"/>
                      <a:pt x="9652000" y="8026400"/>
                      <a:pt x="9766300" y="8026400"/>
                    </a:cubicBezTo>
                    <a:cubicBezTo>
                      <a:pt x="9880600" y="8026400"/>
                      <a:pt x="9982200" y="7924800"/>
                      <a:pt x="9982200" y="7810500"/>
                    </a:cubicBezTo>
                    <a:lnTo>
                      <a:pt x="9982200" y="7747000"/>
                    </a:lnTo>
                    <a:cubicBezTo>
                      <a:pt x="9982200" y="7620000"/>
                      <a:pt x="9880600" y="7531100"/>
                      <a:pt x="9766300" y="7531100"/>
                    </a:cubicBezTo>
                    <a:moveTo>
                      <a:pt x="9550400" y="8496300"/>
                    </a:moveTo>
                    <a:cubicBezTo>
                      <a:pt x="9550400" y="8496300"/>
                      <a:pt x="9537700" y="8483600"/>
                      <a:pt x="9537700" y="8496300"/>
                    </a:cubicBezTo>
                    <a:lnTo>
                      <a:pt x="9385300" y="8851900"/>
                    </a:lnTo>
                    <a:cubicBezTo>
                      <a:pt x="9359900" y="8902700"/>
                      <a:pt x="9309100" y="8940800"/>
                      <a:pt x="9245600" y="8940800"/>
                    </a:cubicBezTo>
                    <a:lnTo>
                      <a:pt x="9182100" y="8940800"/>
                    </a:lnTo>
                    <a:cubicBezTo>
                      <a:pt x="9169400" y="8940800"/>
                      <a:pt x="9156700" y="8940800"/>
                      <a:pt x="9156700" y="8928100"/>
                    </a:cubicBezTo>
                    <a:cubicBezTo>
                      <a:pt x="9144000" y="8915400"/>
                      <a:pt x="9144000" y="8902700"/>
                      <a:pt x="9156700" y="8890000"/>
                    </a:cubicBezTo>
                    <a:lnTo>
                      <a:pt x="9347200" y="8445500"/>
                    </a:lnTo>
                    <a:lnTo>
                      <a:pt x="9410700" y="8267700"/>
                    </a:lnTo>
                    <a:cubicBezTo>
                      <a:pt x="9461500" y="8166100"/>
                      <a:pt x="9563100" y="8089900"/>
                      <a:pt x="9677400" y="8089900"/>
                    </a:cubicBezTo>
                    <a:lnTo>
                      <a:pt x="9855200" y="8089900"/>
                    </a:lnTo>
                    <a:cubicBezTo>
                      <a:pt x="9969500" y="8089900"/>
                      <a:pt x="10071100" y="8166100"/>
                      <a:pt x="10121900" y="8267700"/>
                    </a:cubicBezTo>
                    <a:lnTo>
                      <a:pt x="10185400" y="8445500"/>
                    </a:lnTo>
                    <a:lnTo>
                      <a:pt x="10375900" y="8890000"/>
                    </a:lnTo>
                    <a:cubicBezTo>
                      <a:pt x="10388600" y="8902700"/>
                      <a:pt x="10388600" y="8915400"/>
                      <a:pt x="10375900" y="8928100"/>
                    </a:cubicBezTo>
                    <a:cubicBezTo>
                      <a:pt x="10375900" y="8940800"/>
                      <a:pt x="10363200" y="8940800"/>
                      <a:pt x="10350500" y="8940800"/>
                    </a:cubicBezTo>
                    <a:lnTo>
                      <a:pt x="10287000" y="8940800"/>
                    </a:lnTo>
                    <a:cubicBezTo>
                      <a:pt x="10223500" y="8940800"/>
                      <a:pt x="10172700" y="8902700"/>
                      <a:pt x="10147300" y="8851900"/>
                    </a:cubicBezTo>
                    <a:lnTo>
                      <a:pt x="9994900" y="8496300"/>
                    </a:lnTo>
                    <a:cubicBezTo>
                      <a:pt x="9994900" y="8483600"/>
                      <a:pt x="9982200" y="8496300"/>
                      <a:pt x="9982200" y="8496300"/>
                    </a:cubicBezTo>
                    <a:lnTo>
                      <a:pt x="10045700" y="8940800"/>
                    </a:lnTo>
                    <a:lnTo>
                      <a:pt x="10121900" y="9753600"/>
                    </a:lnTo>
                    <a:cubicBezTo>
                      <a:pt x="10121900" y="9766300"/>
                      <a:pt x="10109200" y="9766300"/>
                      <a:pt x="10109200" y="9779000"/>
                    </a:cubicBezTo>
                    <a:cubicBezTo>
                      <a:pt x="10096500" y="9779000"/>
                      <a:pt x="10096500" y="9791700"/>
                      <a:pt x="10083800" y="9791700"/>
                    </a:cubicBezTo>
                    <a:lnTo>
                      <a:pt x="10033000" y="9791700"/>
                    </a:lnTo>
                    <a:cubicBezTo>
                      <a:pt x="9956800" y="9791700"/>
                      <a:pt x="9893300" y="9740900"/>
                      <a:pt x="9893300" y="9664700"/>
                    </a:cubicBezTo>
                    <a:lnTo>
                      <a:pt x="9779000" y="8978900"/>
                    </a:lnTo>
                    <a:cubicBezTo>
                      <a:pt x="9766300" y="8978900"/>
                      <a:pt x="9766300" y="8978900"/>
                      <a:pt x="9753600" y="8978900"/>
                    </a:cubicBezTo>
                    <a:lnTo>
                      <a:pt x="9639300" y="9664700"/>
                    </a:lnTo>
                    <a:cubicBezTo>
                      <a:pt x="9639300" y="9740900"/>
                      <a:pt x="9575800" y="9791700"/>
                      <a:pt x="9499600" y="9791700"/>
                    </a:cubicBezTo>
                    <a:lnTo>
                      <a:pt x="9448800" y="9791700"/>
                    </a:lnTo>
                    <a:cubicBezTo>
                      <a:pt x="9436100" y="9791700"/>
                      <a:pt x="9436100" y="9779000"/>
                      <a:pt x="9423400" y="9779000"/>
                    </a:cubicBezTo>
                    <a:cubicBezTo>
                      <a:pt x="9423400" y="9766300"/>
                      <a:pt x="9410700" y="9766300"/>
                      <a:pt x="9410700" y="9753600"/>
                    </a:cubicBezTo>
                    <a:lnTo>
                      <a:pt x="9486900" y="8940800"/>
                    </a:lnTo>
                    <a:lnTo>
                      <a:pt x="9550400" y="8496300"/>
                    </a:lnTo>
                    <a:moveTo>
                      <a:pt x="11290300" y="7531100"/>
                    </a:moveTo>
                    <a:cubicBezTo>
                      <a:pt x="11176000" y="7531100"/>
                      <a:pt x="11074400" y="7620000"/>
                      <a:pt x="11074400" y="7747000"/>
                    </a:cubicBezTo>
                    <a:lnTo>
                      <a:pt x="11074400" y="7810500"/>
                    </a:lnTo>
                    <a:cubicBezTo>
                      <a:pt x="11074400" y="7924800"/>
                      <a:pt x="11176000" y="8026400"/>
                      <a:pt x="11290300" y="8026400"/>
                    </a:cubicBezTo>
                    <a:cubicBezTo>
                      <a:pt x="11404600" y="8026400"/>
                      <a:pt x="11506200" y="7924800"/>
                      <a:pt x="11506200" y="7810500"/>
                    </a:cubicBezTo>
                    <a:lnTo>
                      <a:pt x="11506200" y="7747000"/>
                    </a:lnTo>
                    <a:cubicBezTo>
                      <a:pt x="11506200" y="7620000"/>
                      <a:pt x="11404600" y="7531100"/>
                      <a:pt x="11290300" y="7531100"/>
                    </a:cubicBezTo>
                    <a:moveTo>
                      <a:pt x="11074400" y="8496300"/>
                    </a:moveTo>
                    <a:cubicBezTo>
                      <a:pt x="11074400" y="8496300"/>
                      <a:pt x="11061700" y="8483600"/>
                      <a:pt x="11061700" y="8496300"/>
                    </a:cubicBezTo>
                    <a:lnTo>
                      <a:pt x="10909300" y="8851900"/>
                    </a:lnTo>
                    <a:cubicBezTo>
                      <a:pt x="10883900" y="8902700"/>
                      <a:pt x="10833100" y="8940800"/>
                      <a:pt x="10769600" y="8940800"/>
                    </a:cubicBezTo>
                    <a:lnTo>
                      <a:pt x="10706100" y="8940800"/>
                    </a:lnTo>
                    <a:cubicBezTo>
                      <a:pt x="10693400" y="8940800"/>
                      <a:pt x="10680700" y="8940800"/>
                      <a:pt x="10680700" y="8928100"/>
                    </a:cubicBezTo>
                    <a:cubicBezTo>
                      <a:pt x="10668000" y="8915400"/>
                      <a:pt x="10668000" y="8902700"/>
                      <a:pt x="10680700" y="8890000"/>
                    </a:cubicBezTo>
                    <a:lnTo>
                      <a:pt x="10871200" y="8445500"/>
                    </a:lnTo>
                    <a:lnTo>
                      <a:pt x="10934700" y="8267700"/>
                    </a:lnTo>
                    <a:cubicBezTo>
                      <a:pt x="10985500" y="8166100"/>
                      <a:pt x="11087100" y="8089900"/>
                      <a:pt x="11201400" y="8089900"/>
                    </a:cubicBezTo>
                    <a:lnTo>
                      <a:pt x="11379200" y="8089900"/>
                    </a:lnTo>
                    <a:cubicBezTo>
                      <a:pt x="11493500" y="8089900"/>
                      <a:pt x="11595100" y="8166100"/>
                      <a:pt x="11645900" y="8267700"/>
                    </a:cubicBezTo>
                    <a:lnTo>
                      <a:pt x="11709400" y="8445500"/>
                    </a:lnTo>
                    <a:lnTo>
                      <a:pt x="11899900" y="8890000"/>
                    </a:lnTo>
                    <a:cubicBezTo>
                      <a:pt x="11912600" y="8902700"/>
                      <a:pt x="11912600" y="8915400"/>
                      <a:pt x="11899900" y="8928100"/>
                    </a:cubicBezTo>
                    <a:cubicBezTo>
                      <a:pt x="11899900" y="8940800"/>
                      <a:pt x="11887200" y="8940800"/>
                      <a:pt x="11874500" y="8940800"/>
                    </a:cubicBezTo>
                    <a:lnTo>
                      <a:pt x="11811000" y="8940800"/>
                    </a:lnTo>
                    <a:cubicBezTo>
                      <a:pt x="11747500" y="8940800"/>
                      <a:pt x="11696700" y="8902700"/>
                      <a:pt x="11671300" y="8851900"/>
                    </a:cubicBezTo>
                    <a:lnTo>
                      <a:pt x="11518900" y="8496300"/>
                    </a:lnTo>
                    <a:cubicBezTo>
                      <a:pt x="11518900" y="8483600"/>
                      <a:pt x="11506200" y="8496300"/>
                      <a:pt x="11506200" y="8496300"/>
                    </a:cubicBezTo>
                    <a:lnTo>
                      <a:pt x="11569700" y="8940800"/>
                    </a:lnTo>
                    <a:lnTo>
                      <a:pt x="11645900" y="9753600"/>
                    </a:lnTo>
                    <a:cubicBezTo>
                      <a:pt x="11645900" y="9766300"/>
                      <a:pt x="11633200" y="9766300"/>
                      <a:pt x="11633200" y="9779000"/>
                    </a:cubicBezTo>
                    <a:cubicBezTo>
                      <a:pt x="11620500" y="9779000"/>
                      <a:pt x="11620500" y="9791700"/>
                      <a:pt x="11607800" y="9791700"/>
                    </a:cubicBezTo>
                    <a:lnTo>
                      <a:pt x="11557000" y="9791700"/>
                    </a:lnTo>
                    <a:cubicBezTo>
                      <a:pt x="11480800" y="9791700"/>
                      <a:pt x="11417300" y="9740900"/>
                      <a:pt x="11417300" y="9664700"/>
                    </a:cubicBezTo>
                    <a:lnTo>
                      <a:pt x="11303000" y="8978900"/>
                    </a:lnTo>
                    <a:cubicBezTo>
                      <a:pt x="11290300" y="8978900"/>
                      <a:pt x="11290300" y="8978900"/>
                      <a:pt x="11277600" y="8978900"/>
                    </a:cubicBezTo>
                    <a:lnTo>
                      <a:pt x="11163300" y="9664700"/>
                    </a:lnTo>
                    <a:cubicBezTo>
                      <a:pt x="11163300" y="9740900"/>
                      <a:pt x="11099800" y="9791700"/>
                      <a:pt x="11023600" y="9791700"/>
                    </a:cubicBezTo>
                    <a:lnTo>
                      <a:pt x="10972800" y="9791700"/>
                    </a:lnTo>
                    <a:cubicBezTo>
                      <a:pt x="10960100" y="9791700"/>
                      <a:pt x="10960100" y="9779000"/>
                      <a:pt x="10947400" y="9779000"/>
                    </a:cubicBezTo>
                    <a:cubicBezTo>
                      <a:pt x="10947400" y="9766300"/>
                      <a:pt x="10934700" y="9766300"/>
                      <a:pt x="10934700" y="9753600"/>
                    </a:cubicBezTo>
                    <a:lnTo>
                      <a:pt x="11010900" y="8940800"/>
                    </a:lnTo>
                    <a:lnTo>
                      <a:pt x="11074400" y="8496300"/>
                    </a:lnTo>
                    <a:moveTo>
                      <a:pt x="12814300" y="7531100"/>
                    </a:moveTo>
                    <a:cubicBezTo>
                      <a:pt x="12700000" y="7531100"/>
                      <a:pt x="12598400" y="7620000"/>
                      <a:pt x="12598400" y="7747000"/>
                    </a:cubicBezTo>
                    <a:lnTo>
                      <a:pt x="12598400" y="7810500"/>
                    </a:lnTo>
                    <a:cubicBezTo>
                      <a:pt x="12598400" y="7924800"/>
                      <a:pt x="12700000" y="8026400"/>
                      <a:pt x="12814300" y="8026400"/>
                    </a:cubicBezTo>
                    <a:cubicBezTo>
                      <a:pt x="12928600" y="8026400"/>
                      <a:pt x="13030200" y="7924800"/>
                      <a:pt x="13030200" y="7810500"/>
                    </a:cubicBezTo>
                    <a:lnTo>
                      <a:pt x="13030200" y="7747000"/>
                    </a:lnTo>
                    <a:cubicBezTo>
                      <a:pt x="13030200" y="7620000"/>
                      <a:pt x="12928600" y="7531100"/>
                      <a:pt x="12814300" y="7531100"/>
                    </a:cubicBezTo>
                    <a:moveTo>
                      <a:pt x="12598400" y="8496300"/>
                    </a:moveTo>
                    <a:cubicBezTo>
                      <a:pt x="12598400" y="8496300"/>
                      <a:pt x="12585700" y="8483600"/>
                      <a:pt x="12585700" y="8496300"/>
                    </a:cubicBezTo>
                    <a:lnTo>
                      <a:pt x="12433300" y="8851900"/>
                    </a:lnTo>
                    <a:cubicBezTo>
                      <a:pt x="12407900" y="8902700"/>
                      <a:pt x="12357100" y="8940800"/>
                      <a:pt x="12293600" y="8940800"/>
                    </a:cubicBezTo>
                    <a:lnTo>
                      <a:pt x="12230100" y="8940800"/>
                    </a:lnTo>
                    <a:cubicBezTo>
                      <a:pt x="12217400" y="8940800"/>
                      <a:pt x="12204700" y="8940800"/>
                      <a:pt x="12204700" y="8928100"/>
                    </a:cubicBezTo>
                    <a:cubicBezTo>
                      <a:pt x="12192000" y="8915400"/>
                      <a:pt x="12192000" y="8902700"/>
                      <a:pt x="12204700" y="8890000"/>
                    </a:cubicBezTo>
                    <a:lnTo>
                      <a:pt x="12395200" y="8445500"/>
                    </a:lnTo>
                    <a:lnTo>
                      <a:pt x="12458700" y="8267700"/>
                    </a:lnTo>
                    <a:cubicBezTo>
                      <a:pt x="12509500" y="8166100"/>
                      <a:pt x="12611100" y="8089900"/>
                      <a:pt x="12725400" y="8089900"/>
                    </a:cubicBezTo>
                    <a:lnTo>
                      <a:pt x="12903200" y="8089900"/>
                    </a:lnTo>
                    <a:cubicBezTo>
                      <a:pt x="13017500" y="8089900"/>
                      <a:pt x="13119100" y="8166100"/>
                      <a:pt x="13169900" y="8267700"/>
                    </a:cubicBezTo>
                    <a:lnTo>
                      <a:pt x="13233400" y="8445500"/>
                    </a:lnTo>
                    <a:lnTo>
                      <a:pt x="13423900" y="8890000"/>
                    </a:lnTo>
                    <a:cubicBezTo>
                      <a:pt x="13436600" y="8902700"/>
                      <a:pt x="13436600" y="8915400"/>
                      <a:pt x="13423900" y="8928100"/>
                    </a:cubicBezTo>
                    <a:cubicBezTo>
                      <a:pt x="13423900" y="8940800"/>
                      <a:pt x="13411200" y="8940800"/>
                      <a:pt x="13398500" y="8940800"/>
                    </a:cubicBezTo>
                    <a:lnTo>
                      <a:pt x="13335000" y="8940800"/>
                    </a:lnTo>
                    <a:cubicBezTo>
                      <a:pt x="13271500" y="8940800"/>
                      <a:pt x="13220700" y="8902700"/>
                      <a:pt x="13195300" y="8851900"/>
                    </a:cubicBezTo>
                    <a:lnTo>
                      <a:pt x="13042900" y="8496300"/>
                    </a:lnTo>
                    <a:cubicBezTo>
                      <a:pt x="13042900" y="8483600"/>
                      <a:pt x="13030200" y="8496300"/>
                      <a:pt x="13030200" y="8496300"/>
                    </a:cubicBezTo>
                    <a:lnTo>
                      <a:pt x="13093700" y="8940800"/>
                    </a:lnTo>
                    <a:lnTo>
                      <a:pt x="13169900" y="9753600"/>
                    </a:lnTo>
                    <a:cubicBezTo>
                      <a:pt x="13169900" y="9766300"/>
                      <a:pt x="13157200" y="9766300"/>
                      <a:pt x="13157200" y="9779000"/>
                    </a:cubicBezTo>
                    <a:cubicBezTo>
                      <a:pt x="13144500" y="9779000"/>
                      <a:pt x="13144500" y="9791700"/>
                      <a:pt x="13131800" y="9791700"/>
                    </a:cubicBezTo>
                    <a:lnTo>
                      <a:pt x="13081000" y="9791700"/>
                    </a:lnTo>
                    <a:cubicBezTo>
                      <a:pt x="13004800" y="9791700"/>
                      <a:pt x="12941300" y="9740900"/>
                      <a:pt x="12941300" y="9664700"/>
                    </a:cubicBezTo>
                    <a:lnTo>
                      <a:pt x="12827000" y="8978900"/>
                    </a:lnTo>
                    <a:cubicBezTo>
                      <a:pt x="12814300" y="8978900"/>
                      <a:pt x="12814300" y="8978900"/>
                      <a:pt x="12801600" y="8978900"/>
                    </a:cubicBezTo>
                    <a:lnTo>
                      <a:pt x="12687300" y="9664700"/>
                    </a:lnTo>
                    <a:cubicBezTo>
                      <a:pt x="12687300" y="9740900"/>
                      <a:pt x="12623800" y="9791700"/>
                      <a:pt x="12547600" y="9791700"/>
                    </a:cubicBezTo>
                    <a:lnTo>
                      <a:pt x="12496800" y="9791700"/>
                    </a:lnTo>
                    <a:cubicBezTo>
                      <a:pt x="12484100" y="9791700"/>
                      <a:pt x="12484100" y="9779000"/>
                      <a:pt x="12471400" y="9779000"/>
                    </a:cubicBezTo>
                    <a:cubicBezTo>
                      <a:pt x="12471400" y="9766300"/>
                      <a:pt x="12458700" y="9766300"/>
                      <a:pt x="12458700" y="9753600"/>
                    </a:cubicBezTo>
                    <a:lnTo>
                      <a:pt x="12534900" y="8940800"/>
                    </a:lnTo>
                    <a:lnTo>
                      <a:pt x="12598400" y="8496300"/>
                    </a:lnTo>
                    <a:moveTo>
                      <a:pt x="14338300" y="7531100"/>
                    </a:moveTo>
                    <a:cubicBezTo>
                      <a:pt x="14224000" y="7531100"/>
                      <a:pt x="14122400" y="7620000"/>
                      <a:pt x="14122400" y="7747000"/>
                    </a:cubicBezTo>
                    <a:lnTo>
                      <a:pt x="14122400" y="7810500"/>
                    </a:lnTo>
                    <a:cubicBezTo>
                      <a:pt x="14122400" y="7924800"/>
                      <a:pt x="14224000" y="8026400"/>
                      <a:pt x="14338300" y="8026400"/>
                    </a:cubicBezTo>
                    <a:cubicBezTo>
                      <a:pt x="14452600" y="8026400"/>
                      <a:pt x="14554200" y="7924800"/>
                      <a:pt x="14554200" y="7810500"/>
                    </a:cubicBezTo>
                    <a:lnTo>
                      <a:pt x="14554200" y="7747000"/>
                    </a:lnTo>
                    <a:cubicBezTo>
                      <a:pt x="14554200" y="7620000"/>
                      <a:pt x="14452600" y="7531100"/>
                      <a:pt x="14338300" y="7531100"/>
                    </a:cubicBezTo>
                    <a:moveTo>
                      <a:pt x="14122400" y="8496300"/>
                    </a:moveTo>
                    <a:cubicBezTo>
                      <a:pt x="14122400" y="8496300"/>
                      <a:pt x="14109700" y="8483600"/>
                      <a:pt x="14109700" y="8496300"/>
                    </a:cubicBezTo>
                    <a:lnTo>
                      <a:pt x="13957300" y="8851900"/>
                    </a:lnTo>
                    <a:cubicBezTo>
                      <a:pt x="13931900" y="8902700"/>
                      <a:pt x="13881100" y="8940800"/>
                      <a:pt x="13817600" y="8940800"/>
                    </a:cubicBezTo>
                    <a:lnTo>
                      <a:pt x="13754100" y="8940800"/>
                    </a:lnTo>
                    <a:cubicBezTo>
                      <a:pt x="13741400" y="8940800"/>
                      <a:pt x="13728700" y="8940800"/>
                      <a:pt x="13728700" y="8928100"/>
                    </a:cubicBezTo>
                    <a:cubicBezTo>
                      <a:pt x="13716000" y="8915400"/>
                      <a:pt x="13716000" y="8902700"/>
                      <a:pt x="13728700" y="8890000"/>
                    </a:cubicBezTo>
                    <a:lnTo>
                      <a:pt x="13919200" y="8445500"/>
                    </a:lnTo>
                    <a:lnTo>
                      <a:pt x="13982700" y="8267700"/>
                    </a:lnTo>
                    <a:cubicBezTo>
                      <a:pt x="14033500" y="8166100"/>
                      <a:pt x="14135100" y="8089900"/>
                      <a:pt x="14249400" y="8089900"/>
                    </a:cubicBezTo>
                    <a:lnTo>
                      <a:pt x="14427200" y="8089900"/>
                    </a:lnTo>
                    <a:cubicBezTo>
                      <a:pt x="14541500" y="8089900"/>
                      <a:pt x="14643100" y="8166100"/>
                      <a:pt x="14693900" y="8267700"/>
                    </a:cubicBezTo>
                    <a:lnTo>
                      <a:pt x="14757400" y="8445500"/>
                    </a:lnTo>
                    <a:lnTo>
                      <a:pt x="14947900" y="8890000"/>
                    </a:lnTo>
                    <a:cubicBezTo>
                      <a:pt x="14960600" y="8902700"/>
                      <a:pt x="14960600" y="8915400"/>
                      <a:pt x="14947900" y="8928100"/>
                    </a:cubicBezTo>
                    <a:cubicBezTo>
                      <a:pt x="14947900" y="8940800"/>
                      <a:pt x="14935200" y="8940800"/>
                      <a:pt x="14922500" y="8940800"/>
                    </a:cubicBezTo>
                    <a:lnTo>
                      <a:pt x="14859000" y="8940800"/>
                    </a:lnTo>
                    <a:cubicBezTo>
                      <a:pt x="14795500" y="8940800"/>
                      <a:pt x="14744700" y="8902700"/>
                      <a:pt x="14719300" y="8851900"/>
                    </a:cubicBezTo>
                    <a:lnTo>
                      <a:pt x="14566900" y="8496300"/>
                    </a:lnTo>
                    <a:cubicBezTo>
                      <a:pt x="14566900" y="8483600"/>
                      <a:pt x="14554200" y="8496300"/>
                      <a:pt x="14554200" y="8496300"/>
                    </a:cubicBezTo>
                    <a:lnTo>
                      <a:pt x="14617700" y="8940800"/>
                    </a:lnTo>
                    <a:lnTo>
                      <a:pt x="14693900" y="9753600"/>
                    </a:lnTo>
                    <a:cubicBezTo>
                      <a:pt x="14693900" y="9766300"/>
                      <a:pt x="14681200" y="9766300"/>
                      <a:pt x="14681200" y="9779000"/>
                    </a:cubicBezTo>
                    <a:cubicBezTo>
                      <a:pt x="14668500" y="9779000"/>
                      <a:pt x="14668500" y="9791700"/>
                      <a:pt x="14655800" y="9791700"/>
                    </a:cubicBezTo>
                    <a:lnTo>
                      <a:pt x="14605000" y="9791700"/>
                    </a:lnTo>
                    <a:cubicBezTo>
                      <a:pt x="14528800" y="9791700"/>
                      <a:pt x="14465300" y="9740900"/>
                      <a:pt x="14465300" y="9664700"/>
                    </a:cubicBezTo>
                    <a:lnTo>
                      <a:pt x="14351000" y="8978900"/>
                    </a:lnTo>
                    <a:cubicBezTo>
                      <a:pt x="14338300" y="8978900"/>
                      <a:pt x="14338300" y="8978900"/>
                      <a:pt x="14325600" y="8978900"/>
                    </a:cubicBezTo>
                    <a:lnTo>
                      <a:pt x="14211300" y="9664700"/>
                    </a:lnTo>
                    <a:cubicBezTo>
                      <a:pt x="14211300" y="9740900"/>
                      <a:pt x="14147800" y="9791700"/>
                      <a:pt x="14071600" y="9791700"/>
                    </a:cubicBezTo>
                    <a:lnTo>
                      <a:pt x="14020800" y="9791700"/>
                    </a:lnTo>
                    <a:cubicBezTo>
                      <a:pt x="14008100" y="9791700"/>
                      <a:pt x="14008100" y="9779000"/>
                      <a:pt x="13995400" y="9779000"/>
                    </a:cubicBezTo>
                    <a:cubicBezTo>
                      <a:pt x="13995400" y="9766300"/>
                      <a:pt x="13982700" y="9766300"/>
                      <a:pt x="13982700" y="9753600"/>
                    </a:cubicBezTo>
                    <a:lnTo>
                      <a:pt x="14058900" y="8940800"/>
                    </a:lnTo>
                    <a:lnTo>
                      <a:pt x="14122400" y="8496300"/>
                    </a:lnTo>
                    <a:moveTo>
                      <a:pt x="15862300" y="7531100"/>
                    </a:moveTo>
                    <a:cubicBezTo>
                      <a:pt x="15748000" y="7531100"/>
                      <a:pt x="15646400" y="7620000"/>
                      <a:pt x="15646400" y="7747000"/>
                    </a:cubicBezTo>
                    <a:lnTo>
                      <a:pt x="15646400" y="7810500"/>
                    </a:lnTo>
                    <a:cubicBezTo>
                      <a:pt x="15646400" y="7924800"/>
                      <a:pt x="15748000" y="8026400"/>
                      <a:pt x="15862300" y="8026400"/>
                    </a:cubicBezTo>
                    <a:cubicBezTo>
                      <a:pt x="15976600" y="8026400"/>
                      <a:pt x="16078200" y="7924800"/>
                      <a:pt x="16078200" y="7810500"/>
                    </a:cubicBezTo>
                    <a:lnTo>
                      <a:pt x="16078200" y="7747000"/>
                    </a:lnTo>
                    <a:cubicBezTo>
                      <a:pt x="16078200" y="7620000"/>
                      <a:pt x="15976600" y="7531100"/>
                      <a:pt x="15862300" y="7531100"/>
                    </a:cubicBezTo>
                    <a:moveTo>
                      <a:pt x="15646400" y="8496300"/>
                    </a:moveTo>
                    <a:cubicBezTo>
                      <a:pt x="15646400" y="8496300"/>
                      <a:pt x="15633700" y="8483600"/>
                      <a:pt x="15633700" y="8496300"/>
                    </a:cubicBezTo>
                    <a:lnTo>
                      <a:pt x="15481300" y="8851900"/>
                    </a:lnTo>
                    <a:cubicBezTo>
                      <a:pt x="15455900" y="8902700"/>
                      <a:pt x="15405100" y="8940800"/>
                      <a:pt x="15341600" y="8940800"/>
                    </a:cubicBezTo>
                    <a:lnTo>
                      <a:pt x="15278100" y="8940800"/>
                    </a:lnTo>
                    <a:cubicBezTo>
                      <a:pt x="15265400" y="8940800"/>
                      <a:pt x="15252700" y="8940800"/>
                      <a:pt x="15252700" y="8928100"/>
                    </a:cubicBezTo>
                    <a:cubicBezTo>
                      <a:pt x="15240000" y="8915400"/>
                      <a:pt x="15240000" y="8902700"/>
                      <a:pt x="15252700" y="8890000"/>
                    </a:cubicBezTo>
                    <a:lnTo>
                      <a:pt x="15443200" y="8445500"/>
                    </a:lnTo>
                    <a:lnTo>
                      <a:pt x="15506700" y="8267700"/>
                    </a:lnTo>
                    <a:cubicBezTo>
                      <a:pt x="15557500" y="8166100"/>
                      <a:pt x="15659100" y="8089900"/>
                      <a:pt x="15773400" y="8089900"/>
                    </a:cubicBezTo>
                    <a:lnTo>
                      <a:pt x="15951200" y="8089900"/>
                    </a:lnTo>
                    <a:cubicBezTo>
                      <a:pt x="16065500" y="8089900"/>
                      <a:pt x="16167100" y="8166100"/>
                      <a:pt x="16217900" y="8267700"/>
                    </a:cubicBezTo>
                    <a:lnTo>
                      <a:pt x="16281400" y="8445500"/>
                    </a:lnTo>
                    <a:lnTo>
                      <a:pt x="16471900" y="8890000"/>
                    </a:lnTo>
                    <a:cubicBezTo>
                      <a:pt x="16484600" y="8902700"/>
                      <a:pt x="16484600" y="8915400"/>
                      <a:pt x="16471900" y="8928100"/>
                    </a:cubicBezTo>
                    <a:cubicBezTo>
                      <a:pt x="16471900" y="8940800"/>
                      <a:pt x="16459200" y="8940800"/>
                      <a:pt x="16446500" y="8940800"/>
                    </a:cubicBezTo>
                    <a:lnTo>
                      <a:pt x="16383000" y="8940800"/>
                    </a:lnTo>
                    <a:cubicBezTo>
                      <a:pt x="16319500" y="8940800"/>
                      <a:pt x="16268700" y="8902700"/>
                      <a:pt x="16243300" y="8851900"/>
                    </a:cubicBezTo>
                    <a:lnTo>
                      <a:pt x="16090900" y="8496300"/>
                    </a:lnTo>
                    <a:cubicBezTo>
                      <a:pt x="16090900" y="8483600"/>
                      <a:pt x="16078200" y="8496300"/>
                      <a:pt x="16078200" y="8496300"/>
                    </a:cubicBezTo>
                    <a:lnTo>
                      <a:pt x="16141700" y="8940800"/>
                    </a:lnTo>
                    <a:lnTo>
                      <a:pt x="16217900" y="9753600"/>
                    </a:lnTo>
                    <a:cubicBezTo>
                      <a:pt x="16217900" y="9766300"/>
                      <a:pt x="16205200" y="9766300"/>
                      <a:pt x="16205200" y="9779000"/>
                    </a:cubicBezTo>
                    <a:cubicBezTo>
                      <a:pt x="16192500" y="9779000"/>
                      <a:pt x="16192500" y="9791700"/>
                      <a:pt x="16179800" y="9791700"/>
                    </a:cubicBezTo>
                    <a:lnTo>
                      <a:pt x="16129000" y="9791700"/>
                    </a:lnTo>
                    <a:cubicBezTo>
                      <a:pt x="16052800" y="9791700"/>
                      <a:pt x="15989300" y="9740900"/>
                      <a:pt x="15989300" y="9664700"/>
                    </a:cubicBezTo>
                    <a:lnTo>
                      <a:pt x="15875000" y="8978900"/>
                    </a:lnTo>
                    <a:cubicBezTo>
                      <a:pt x="15862300" y="8978900"/>
                      <a:pt x="15862300" y="8978900"/>
                      <a:pt x="15849600" y="8978900"/>
                    </a:cubicBezTo>
                    <a:lnTo>
                      <a:pt x="15735300" y="9664700"/>
                    </a:lnTo>
                    <a:cubicBezTo>
                      <a:pt x="15735300" y="9740900"/>
                      <a:pt x="15671800" y="9791700"/>
                      <a:pt x="15595600" y="9791700"/>
                    </a:cubicBezTo>
                    <a:lnTo>
                      <a:pt x="15544800" y="9791700"/>
                    </a:lnTo>
                    <a:cubicBezTo>
                      <a:pt x="15532100" y="9791700"/>
                      <a:pt x="15532100" y="9779000"/>
                      <a:pt x="15519400" y="9779000"/>
                    </a:cubicBezTo>
                    <a:cubicBezTo>
                      <a:pt x="15519400" y="9766300"/>
                      <a:pt x="15506700" y="9766300"/>
                      <a:pt x="15506700" y="9753600"/>
                    </a:cubicBezTo>
                    <a:lnTo>
                      <a:pt x="15582900" y="8940800"/>
                    </a:lnTo>
                    <a:lnTo>
                      <a:pt x="15646400" y="8496300"/>
                    </a:lnTo>
                    <a:moveTo>
                      <a:pt x="17386300" y="7531100"/>
                    </a:moveTo>
                    <a:cubicBezTo>
                      <a:pt x="17272000" y="7531100"/>
                      <a:pt x="17170400" y="7620000"/>
                      <a:pt x="17170400" y="7747000"/>
                    </a:cubicBezTo>
                    <a:lnTo>
                      <a:pt x="17170400" y="7810500"/>
                    </a:lnTo>
                    <a:cubicBezTo>
                      <a:pt x="17170400" y="7924800"/>
                      <a:pt x="17272000" y="8026400"/>
                      <a:pt x="17386300" y="8026400"/>
                    </a:cubicBezTo>
                    <a:cubicBezTo>
                      <a:pt x="17500600" y="8026400"/>
                      <a:pt x="17602200" y="7924800"/>
                      <a:pt x="17602200" y="7810500"/>
                    </a:cubicBezTo>
                    <a:lnTo>
                      <a:pt x="17602200" y="7747000"/>
                    </a:lnTo>
                    <a:cubicBezTo>
                      <a:pt x="17602200" y="7620000"/>
                      <a:pt x="17500600" y="7531100"/>
                      <a:pt x="17386300" y="7531100"/>
                    </a:cubicBezTo>
                    <a:moveTo>
                      <a:pt x="17170400" y="8496300"/>
                    </a:moveTo>
                    <a:cubicBezTo>
                      <a:pt x="17170400" y="8496300"/>
                      <a:pt x="17157700" y="8483600"/>
                      <a:pt x="17157700" y="8496300"/>
                    </a:cubicBezTo>
                    <a:lnTo>
                      <a:pt x="17005300" y="8851900"/>
                    </a:lnTo>
                    <a:cubicBezTo>
                      <a:pt x="16979900" y="8902700"/>
                      <a:pt x="16929100" y="8940800"/>
                      <a:pt x="16865600" y="8940800"/>
                    </a:cubicBezTo>
                    <a:lnTo>
                      <a:pt x="16802100" y="8940800"/>
                    </a:lnTo>
                    <a:cubicBezTo>
                      <a:pt x="16789400" y="8940800"/>
                      <a:pt x="16776700" y="8940800"/>
                      <a:pt x="16776700" y="8928100"/>
                    </a:cubicBezTo>
                    <a:cubicBezTo>
                      <a:pt x="16764000" y="8915400"/>
                      <a:pt x="16764000" y="8902700"/>
                      <a:pt x="16776700" y="8890000"/>
                    </a:cubicBezTo>
                    <a:lnTo>
                      <a:pt x="16967200" y="8445500"/>
                    </a:lnTo>
                    <a:lnTo>
                      <a:pt x="17030700" y="8267700"/>
                    </a:lnTo>
                    <a:cubicBezTo>
                      <a:pt x="17081500" y="8166100"/>
                      <a:pt x="17183100" y="8089900"/>
                      <a:pt x="17297400" y="8089900"/>
                    </a:cubicBezTo>
                    <a:lnTo>
                      <a:pt x="17475200" y="8089900"/>
                    </a:lnTo>
                    <a:cubicBezTo>
                      <a:pt x="17589500" y="8089900"/>
                      <a:pt x="17691100" y="8166100"/>
                      <a:pt x="17741900" y="8267700"/>
                    </a:cubicBezTo>
                    <a:lnTo>
                      <a:pt x="17805400" y="8445500"/>
                    </a:lnTo>
                    <a:lnTo>
                      <a:pt x="17995900" y="8890000"/>
                    </a:lnTo>
                    <a:cubicBezTo>
                      <a:pt x="18008600" y="8902700"/>
                      <a:pt x="18008600" y="8915400"/>
                      <a:pt x="17995900" y="8928100"/>
                    </a:cubicBezTo>
                    <a:cubicBezTo>
                      <a:pt x="17995900" y="8940800"/>
                      <a:pt x="17983200" y="8940800"/>
                      <a:pt x="17970500" y="8940800"/>
                    </a:cubicBezTo>
                    <a:lnTo>
                      <a:pt x="17907000" y="8940800"/>
                    </a:lnTo>
                    <a:cubicBezTo>
                      <a:pt x="17843500" y="8940800"/>
                      <a:pt x="17792700" y="8902700"/>
                      <a:pt x="17767300" y="8851900"/>
                    </a:cubicBezTo>
                    <a:lnTo>
                      <a:pt x="17614900" y="8496300"/>
                    </a:lnTo>
                    <a:cubicBezTo>
                      <a:pt x="17614900" y="8483600"/>
                      <a:pt x="17602200" y="8496300"/>
                      <a:pt x="17602200" y="8496300"/>
                    </a:cubicBezTo>
                    <a:lnTo>
                      <a:pt x="17665700" y="8940800"/>
                    </a:lnTo>
                    <a:lnTo>
                      <a:pt x="17741900" y="9753600"/>
                    </a:lnTo>
                    <a:cubicBezTo>
                      <a:pt x="17741900" y="9766300"/>
                      <a:pt x="17729200" y="9766300"/>
                      <a:pt x="17729200" y="9779000"/>
                    </a:cubicBezTo>
                    <a:cubicBezTo>
                      <a:pt x="17716500" y="9779000"/>
                      <a:pt x="17716500" y="9791700"/>
                      <a:pt x="17703800" y="9791700"/>
                    </a:cubicBezTo>
                    <a:lnTo>
                      <a:pt x="17653000" y="9791700"/>
                    </a:lnTo>
                    <a:cubicBezTo>
                      <a:pt x="17576800" y="9791700"/>
                      <a:pt x="17513300" y="9740900"/>
                      <a:pt x="17513300" y="9664700"/>
                    </a:cubicBezTo>
                    <a:lnTo>
                      <a:pt x="17399000" y="8978900"/>
                    </a:lnTo>
                    <a:cubicBezTo>
                      <a:pt x="17386300" y="8978900"/>
                      <a:pt x="17386300" y="8978900"/>
                      <a:pt x="17373600" y="8978900"/>
                    </a:cubicBezTo>
                    <a:lnTo>
                      <a:pt x="17259300" y="9664700"/>
                    </a:lnTo>
                    <a:cubicBezTo>
                      <a:pt x="17259300" y="9740900"/>
                      <a:pt x="17195800" y="9791700"/>
                      <a:pt x="17119600" y="9791700"/>
                    </a:cubicBezTo>
                    <a:lnTo>
                      <a:pt x="17068800" y="9791700"/>
                    </a:lnTo>
                    <a:cubicBezTo>
                      <a:pt x="17056100" y="9791700"/>
                      <a:pt x="17056100" y="9779000"/>
                      <a:pt x="17043400" y="9779000"/>
                    </a:cubicBezTo>
                    <a:cubicBezTo>
                      <a:pt x="17043400" y="9766300"/>
                      <a:pt x="17030700" y="9766300"/>
                      <a:pt x="17030700" y="9753600"/>
                    </a:cubicBezTo>
                    <a:lnTo>
                      <a:pt x="17106900" y="8940800"/>
                    </a:lnTo>
                    <a:lnTo>
                      <a:pt x="17170400" y="8496300"/>
                    </a:lnTo>
                    <a:moveTo>
                      <a:pt x="18910300" y="7531100"/>
                    </a:moveTo>
                    <a:cubicBezTo>
                      <a:pt x="18796000" y="7531100"/>
                      <a:pt x="18694400" y="7620000"/>
                      <a:pt x="18694400" y="7747000"/>
                    </a:cubicBezTo>
                    <a:lnTo>
                      <a:pt x="18694400" y="7810500"/>
                    </a:lnTo>
                    <a:cubicBezTo>
                      <a:pt x="18694400" y="7924800"/>
                      <a:pt x="18796000" y="8026400"/>
                      <a:pt x="18910300" y="8026400"/>
                    </a:cubicBezTo>
                    <a:cubicBezTo>
                      <a:pt x="19024600" y="8026400"/>
                      <a:pt x="19126200" y="7924800"/>
                      <a:pt x="19126200" y="7810500"/>
                    </a:cubicBezTo>
                    <a:lnTo>
                      <a:pt x="19126200" y="7747000"/>
                    </a:lnTo>
                    <a:cubicBezTo>
                      <a:pt x="19126200" y="7620000"/>
                      <a:pt x="19024600" y="7531100"/>
                      <a:pt x="18910300" y="7531100"/>
                    </a:cubicBezTo>
                    <a:moveTo>
                      <a:pt x="18694400" y="8496300"/>
                    </a:moveTo>
                    <a:cubicBezTo>
                      <a:pt x="18694400" y="8496300"/>
                      <a:pt x="18681700" y="8483600"/>
                      <a:pt x="18681700" y="8496300"/>
                    </a:cubicBezTo>
                    <a:lnTo>
                      <a:pt x="18529300" y="8851900"/>
                    </a:lnTo>
                    <a:cubicBezTo>
                      <a:pt x="18503900" y="8902700"/>
                      <a:pt x="18453100" y="8940800"/>
                      <a:pt x="18389600" y="8940800"/>
                    </a:cubicBezTo>
                    <a:lnTo>
                      <a:pt x="18326100" y="8940800"/>
                    </a:lnTo>
                    <a:cubicBezTo>
                      <a:pt x="18313400" y="8940800"/>
                      <a:pt x="18300700" y="8940800"/>
                      <a:pt x="18300700" y="8928100"/>
                    </a:cubicBezTo>
                    <a:cubicBezTo>
                      <a:pt x="18288000" y="8915400"/>
                      <a:pt x="18288000" y="8902700"/>
                      <a:pt x="18300700" y="8890000"/>
                    </a:cubicBezTo>
                    <a:lnTo>
                      <a:pt x="18491200" y="8445500"/>
                    </a:lnTo>
                    <a:lnTo>
                      <a:pt x="18554700" y="8267700"/>
                    </a:lnTo>
                    <a:cubicBezTo>
                      <a:pt x="18605500" y="8166100"/>
                      <a:pt x="18707100" y="8089900"/>
                      <a:pt x="18821400" y="8089900"/>
                    </a:cubicBezTo>
                    <a:lnTo>
                      <a:pt x="18999200" y="8089900"/>
                    </a:lnTo>
                    <a:cubicBezTo>
                      <a:pt x="19113500" y="8089900"/>
                      <a:pt x="19215100" y="8166100"/>
                      <a:pt x="19265900" y="8267700"/>
                    </a:cubicBezTo>
                    <a:lnTo>
                      <a:pt x="19329400" y="8445500"/>
                    </a:lnTo>
                    <a:lnTo>
                      <a:pt x="19519900" y="8890000"/>
                    </a:lnTo>
                    <a:cubicBezTo>
                      <a:pt x="19532600" y="8902700"/>
                      <a:pt x="19532600" y="8915400"/>
                      <a:pt x="19519900" y="8928100"/>
                    </a:cubicBezTo>
                    <a:cubicBezTo>
                      <a:pt x="19519900" y="8940800"/>
                      <a:pt x="19507200" y="8940800"/>
                      <a:pt x="19494500" y="8940800"/>
                    </a:cubicBezTo>
                    <a:lnTo>
                      <a:pt x="19431000" y="8940800"/>
                    </a:lnTo>
                    <a:cubicBezTo>
                      <a:pt x="19367500" y="8940800"/>
                      <a:pt x="19316700" y="8902700"/>
                      <a:pt x="19291300" y="8851900"/>
                    </a:cubicBezTo>
                    <a:lnTo>
                      <a:pt x="19138900" y="8496300"/>
                    </a:lnTo>
                    <a:cubicBezTo>
                      <a:pt x="19138900" y="8483600"/>
                      <a:pt x="19126200" y="8496300"/>
                      <a:pt x="19126200" y="8496300"/>
                    </a:cubicBezTo>
                    <a:lnTo>
                      <a:pt x="19189700" y="8940800"/>
                    </a:lnTo>
                    <a:lnTo>
                      <a:pt x="19265900" y="9753600"/>
                    </a:lnTo>
                    <a:cubicBezTo>
                      <a:pt x="19265900" y="9766300"/>
                      <a:pt x="19253200" y="9766300"/>
                      <a:pt x="19253200" y="9779000"/>
                    </a:cubicBezTo>
                    <a:cubicBezTo>
                      <a:pt x="19240500" y="9779000"/>
                      <a:pt x="19240500" y="9791700"/>
                      <a:pt x="19227800" y="9791700"/>
                    </a:cubicBezTo>
                    <a:lnTo>
                      <a:pt x="19177000" y="9791700"/>
                    </a:lnTo>
                    <a:cubicBezTo>
                      <a:pt x="19100800" y="9791700"/>
                      <a:pt x="19037300" y="9740900"/>
                      <a:pt x="19037300" y="9664700"/>
                    </a:cubicBezTo>
                    <a:lnTo>
                      <a:pt x="18923000" y="8978900"/>
                    </a:lnTo>
                    <a:cubicBezTo>
                      <a:pt x="18910300" y="8978900"/>
                      <a:pt x="18910300" y="8978900"/>
                      <a:pt x="18897600" y="8978900"/>
                    </a:cubicBezTo>
                    <a:lnTo>
                      <a:pt x="18783300" y="9664700"/>
                    </a:lnTo>
                    <a:cubicBezTo>
                      <a:pt x="18783300" y="9740900"/>
                      <a:pt x="18719800" y="9791700"/>
                      <a:pt x="18643600" y="9791700"/>
                    </a:cubicBezTo>
                    <a:lnTo>
                      <a:pt x="18592800" y="9791700"/>
                    </a:lnTo>
                    <a:cubicBezTo>
                      <a:pt x="18580100" y="9791700"/>
                      <a:pt x="18580100" y="9779000"/>
                      <a:pt x="18567400" y="9779000"/>
                    </a:cubicBezTo>
                    <a:cubicBezTo>
                      <a:pt x="18567400" y="9766300"/>
                      <a:pt x="18554700" y="9766300"/>
                      <a:pt x="18554700" y="9753600"/>
                    </a:cubicBezTo>
                    <a:lnTo>
                      <a:pt x="18630900" y="8940800"/>
                    </a:lnTo>
                    <a:lnTo>
                      <a:pt x="18694400" y="8496300"/>
                    </a:lnTo>
                    <a:moveTo>
                      <a:pt x="20434300" y="7531100"/>
                    </a:moveTo>
                    <a:cubicBezTo>
                      <a:pt x="20320000" y="7531100"/>
                      <a:pt x="20218400" y="7620000"/>
                      <a:pt x="20218400" y="7747000"/>
                    </a:cubicBezTo>
                    <a:lnTo>
                      <a:pt x="20218400" y="7810500"/>
                    </a:lnTo>
                    <a:cubicBezTo>
                      <a:pt x="20218400" y="7924800"/>
                      <a:pt x="20320000" y="8026400"/>
                      <a:pt x="20434300" y="8026400"/>
                    </a:cubicBezTo>
                    <a:cubicBezTo>
                      <a:pt x="20548600" y="8026400"/>
                      <a:pt x="20650200" y="7924800"/>
                      <a:pt x="20650200" y="7810500"/>
                    </a:cubicBezTo>
                    <a:lnTo>
                      <a:pt x="20650200" y="7747000"/>
                    </a:lnTo>
                    <a:cubicBezTo>
                      <a:pt x="20650200" y="7620000"/>
                      <a:pt x="20548600" y="7531100"/>
                      <a:pt x="20434300" y="7531100"/>
                    </a:cubicBezTo>
                    <a:moveTo>
                      <a:pt x="20218400" y="8496300"/>
                    </a:moveTo>
                    <a:cubicBezTo>
                      <a:pt x="20218400" y="8496300"/>
                      <a:pt x="20205700" y="8483600"/>
                      <a:pt x="20205700" y="8496300"/>
                    </a:cubicBezTo>
                    <a:lnTo>
                      <a:pt x="20053300" y="8851900"/>
                    </a:lnTo>
                    <a:cubicBezTo>
                      <a:pt x="20027900" y="8902700"/>
                      <a:pt x="19977100" y="8940800"/>
                      <a:pt x="19913600" y="8940800"/>
                    </a:cubicBezTo>
                    <a:lnTo>
                      <a:pt x="19850100" y="8940800"/>
                    </a:lnTo>
                    <a:cubicBezTo>
                      <a:pt x="19837400" y="8940800"/>
                      <a:pt x="19824700" y="8940800"/>
                      <a:pt x="19824700" y="8928100"/>
                    </a:cubicBezTo>
                    <a:cubicBezTo>
                      <a:pt x="19812000" y="8915400"/>
                      <a:pt x="19812000" y="8902700"/>
                      <a:pt x="19824700" y="8890000"/>
                    </a:cubicBezTo>
                    <a:lnTo>
                      <a:pt x="20015200" y="8445500"/>
                    </a:lnTo>
                    <a:lnTo>
                      <a:pt x="20078700" y="8267700"/>
                    </a:lnTo>
                    <a:cubicBezTo>
                      <a:pt x="20129500" y="8166100"/>
                      <a:pt x="20231100" y="8089900"/>
                      <a:pt x="20345400" y="8089900"/>
                    </a:cubicBezTo>
                    <a:lnTo>
                      <a:pt x="20523200" y="8089900"/>
                    </a:lnTo>
                    <a:cubicBezTo>
                      <a:pt x="20637500" y="8089900"/>
                      <a:pt x="20739100" y="8166100"/>
                      <a:pt x="20789900" y="8267700"/>
                    </a:cubicBezTo>
                    <a:lnTo>
                      <a:pt x="20853400" y="8445500"/>
                    </a:lnTo>
                    <a:lnTo>
                      <a:pt x="21043900" y="8890000"/>
                    </a:lnTo>
                    <a:cubicBezTo>
                      <a:pt x="21056600" y="8902700"/>
                      <a:pt x="21056600" y="8915400"/>
                      <a:pt x="21043900" y="8928100"/>
                    </a:cubicBezTo>
                    <a:cubicBezTo>
                      <a:pt x="21043900" y="8940800"/>
                      <a:pt x="21031200" y="8940800"/>
                      <a:pt x="21018500" y="8940800"/>
                    </a:cubicBezTo>
                    <a:lnTo>
                      <a:pt x="20955000" y="8940800"/>
                    </a:lnTo>
                    <a:cubicBezTo>
                      <a:pt x="20891500" y="8940800"/>
                      <a:pt x="20840700" y="8902700"/>
                      <a:pt x="20815300" y="8851900"/>
                    </a:cubicBezTo>
                    <a:lnTo>
                      <a:pt x="20662900" y="8496300"/>
                    </a:lnTo>
                    <a:cubicBezTo>
                      <a:pt x="20662900" y="8483600"/>
                      <a:pt x="20650200" y="8496300"/>
                      <a:pt x="20650200" y="8496300"/>
                    </a:cubicBezTo>
                    <a:lnTo>
                      <a:pt x="20713700" y="8940800"/>
                    </a:lnTo>
                    <a:lnTo>
                      <a:pt x="20789900" y="9753600"/>
                    </a:lnTo>
                    <a:cubicBezTo>
                      <a:pt x="20789900" y="9766300"/>
                      <a:pt x="20777200" y="9766300"/>
                      <a:pt x="20777200" y="9779000"/>
                    </a:cubicBezTo>
                    <a:cubicBezTo>
                      <a:pt x="20764500" y="9779000"/>
                      <a:pt x="20764500" y="9791700"/>
                      <a:pt x="20751800" y="9791700"/>
                    </a:cubicBezTo>
                    <a:lnTo>
                      <a:pt x="20701000" y="9791700"/>
                    </a:lnTo>
                    <a:cubicBezTo>
                      <a:pt x="20624800" y="9791700"/>
                      <a:pt x="20561300" y="9740900"/>
                      <a:pt x="20561300" y="9664700"/>
                    </a:cubicBezTo>
                    <a:lnTo>
                      <a:pt x="20447000" y="8978900"/>
                    </a:lnTo>
                    <a:cubicBezTo>
                      <a:pt x="20434300" y="8978900"/>
                      <a:pt x="20434300" y="8978900"/>
                      <a:pt x="20421600" y="8978900"/>
                    </a:cubicBezTo>
                    <a:lnTo>
                      <a:pt x="20307300" y="9664700"/>
                    </a:lnTo>
                    <a:cubicBezTo>
                      <a:pt x="20307300" y="9740900"/>
                      <a:pt x="20243800" y="9791700"/>
                      <a:pt x="20167600" y="9791700"/>
                    </a:cubicBezTo>
                    <a:lnTo>
                      <a:pt x="20116800" y="9791700"/>
                    </a:lnTo>
                    <a:cubicBezTo>
                      <a:pt x="20104100" y="9791700"/>
                      <a:pt x="20104100" y="9779000"/>
                      <a:pt x="20091400" y="9779000"/>
                    </a:cubicBezTo>
                    <a:cubicBezTo>
                      <a:pt x="20091400" y="9766300"/>
                      <a:pt x="20078700" y="9766300"/>
                      <a:pt x="20078700" y="9753600"/>
                    </a:cubicBezTo>
                    <a:lnTo>
                      <a:pt x="20154900" y="8940800"/>
                    </a:lnTo>
                    <a:lnTo>
                      <a:pt x="20218400" y="8496300"/>
                    </a:lnTo>
                    <a:moveTo>
                      <a:pt x="21958300" y="7531100"/>
                    </a:moveTo>
                    <a:cubicBezTo>
                      <a:pt x="21844000" y="7531100"/>
                      <a:pt x="21742400" y="7620000"/>
                      <a:pt x="21742400" y="7747000"/>
                    </a:cubicBezTo>
                    <a:lnTo>
                      <a:pt x="21742400" y="7810500"/>
                    </a:lnTo>
                    <a:cubicBezTo>
                      <a:pt x="21742400" y="7924800"/>
                      <a:pt x="21844000" y="8026400"/>
                      <a:pt x="21958300" y="8026400"/>
                    </a:cubicBezTo>
                    <a:cubicBezTo>
                      <a:pt x="22072600" y="8026400"/>
                      <a:pt x="22174200" y="7924800"/>
                      <a:pt x="22174200" y="7810500"/>
                    </a:cubicBezTo>
                    <a:lnTo>
                      <a:pt x="22174200" y="7747000"/>
                    </a:lnTo>
                    <a:cubicBezTo>
                      <a:pt x="22174200" y="7620000"/>
                      <a:pt x="22072600" y="7531100"/>
                      <a:pt x="21958300" y="7531100"/>
                    </a:cubicBezTo>
                    <a:moveTo>
                      <a:pt x="21742400" y="8496300"/>
                    </a:moveTo>
                    <a:cubicBezTo>
                      <a:pt x="21742400" y="8496300"/>
                      <a:pt x="21729700" y="8483600"/>
                      <a:pt x="21729700" y="8496300"/>
                    </a:cubicBezTo>
                    <a:lnTo>
                      <a:pt x="21577300" y="8851900"/>
                    </a:lnTo>
                    <a:cubicBezTo>
                      <a:pt x="21551900" y="8902700"/>
                      <a:pt x="21501100" y="8940800"/>
                      <a:pt x="21437600" y="8940800"/>
                    </a:cubicBezTo>
                    <a:lnTo>
                      <a:pt x="21374100" y="8940800"/>
                    </a:lnTo>
                    <a:cubicBezTo>
                      <a:pt x="21361400" y="8940800"/>
                      <a:pt x="21348700" y="8940800"/>
                      <a:pt x="21348700" y="8928100"/>
                    </a:cubicBezTo>
                    <a:cubicBezTo>
                      <a:pt x="21336000" y="8915400"/>
                      <a:pt x="21336000" y="8902700"/>
                      <a:pt x="21348700" y="8890000"/>
                    </a:cubicBezTo>
                    <a:lnTo>
                      <a:pt x="21539200" y="8445500"/>
                    </a:lnTo>
                    <a:lnTo>
                      <a:pt x="21602700" y="8267700"/>
                    </a:lnTo>
                    <a:cubicBezTo>
                      <a:pt x="21653500" y="8166100"/>
                      <a:pt x="21755100" y="8089900"/>
                      <a:pt x="21869400" y="8089900"/>
                    </a:cubicBezTo>
                    <a:lnTo>
                      <a:pt x="22047200" y="8089900"/>
                    </a:lnTo>
                    <a:cubicBezTo>
                      <a:pt x="22161500" y="8089900"/>
                      <a:pt x="22263100" y="8166100"/>
                      <a:pt x="22313900" y="8267700"/>
                    </a:cubicBezTo>
                    <a:lnTo>
                      <a:pt x="22377400" y="8445500"/>
                    </a:lnTo>
                    <a:lnTo>
                      <a:pt x="22567900" y="8890000"/>
                    </a:lnTo>
                    <a:cubicBezTo>
                      <a:pt x="22580600" y="8902700"/>
                      <a:pt x="22580600" y="8915400"/>
                      <a:pt x="22567900" y="8928100"/>
                    </a:cubicBezTo>
                    <a:cubicBezTo>
                      <a:pt x="22567900" y="8940800"/>
                      <a:pt x="22555200" y="8940800"/>
                      <a:pt x="22542500" y="8940800"/>
                    </a:cubicBezTo>
                    <a:lnTo>
                      <a:pt x="22479000" y="8940800"/>
                    </a:lnTo>
                    <a:cubicBezTo>
                      <a:pt x="22415500" y="8940800"/>
                      <a:pt x="22364700" y="8902700"/>
                      <a:pt x="22339300" y="8851900"/>
                    </a:cubicBezTo>
                    <a:lnTo>
                      <a:pt x="22186900" y="8496300"/>
                    </a:lnTo>
                    <a:cubicBezTo>
                      <a:pt x="22186900" y="8483600"/>
                      <a:pt x="22174200" y="8496300"/>
                      <a:pt x="22174200" y="8496300"/>
                    </a:cubicBezTo>
                    <a:lnTo>
                      <a:pt x="22237700" y="8940800"/>
                    </a:lnTo>
                    <a:lnTo>
                      <a:pt x="22313900" y="9753600"/>
                    </a:lnTo>
                    <a:cubicBezTo>
                      <a:pt x="22313900" y="9766300"/>
                      <a:pt x="22301200" y="9766300"/>
                      <a:pt x="22301200" y="9779000"/>
                    </a:cubicBezTo>
                    <a:cubicBezTo>
                      <a:pt x="22288500" y="9779000"/>
                      <a:pt x="22288500" y="9791700"/>
                      <a:pt x="22275800" y="9791700"/>
                    </a:cubicBezTo>
                    <a:lnTo>
                      <a:pt x="22225000" y="9791700"/>
                    </a:lnTo>
                    <a:cubicBezTo>
                      <a:pt x="22148800" y="9791700"/>
                      <a:pt x="22085300" y="9740900"/>
                      <a:pt x="22085300" y="9664700"/>
                    </a:cubicBezTo>
                    <a:lnTo>
                      <a:pt x="21971000" y="8978900"/>
                    </a:lnTo>
                    <a:cubicBezTo>
                      <a:pt x="21958300" y="8978900"/>
                      <a:pt x="21958300" y="8978900"/>
                      <a:pt x="21945600" y="8978900"/>
                    </a:cubicBezTo>
                    <a:lnTo>
                      <a:pt x="21831300" y="9664700"/>
                    </a:lnTo>
                    <a:cubicBezTo>
                      <a:pt x="21831300" y="9740900"/>
                      <a:pt x="21767800" y="9791700"/>
                      <a:pt x="21691600" y="9791700"/>
                    </a:cubicBezTo>
                    <a:lnTo>
                      <a:pt x="21640800" y="9791700"/>
                    </a:lnTo>
                    <a:cubicBezTo>
                      <a:pt x="21628100" y="9791700"/>
                      <a:pt x="21628100" y="9779000"/>
                      <a:pt x="21615400" y="9779000"/>
                    </a:cubicBezTo>
                    <a:cubicBezTo>
                      <a:pt x="21615400" y="9766300"/>
                      <a:pt x="21602700" y="9766300"/>
                      <a:pt x="21602700" y="9753600"/>
                    </a:cubicBezTo>
                    <a:lnTo>
                      <a:pt x="21678900" y="8940800"/>
                    </a:lnTo>
                    <a:lnTo>
                      <a:pt x="21742400" y="8496300"/>
                    </a:lnTo>
                    <a:moveTo>
                      <a:pt x="23482300" y="7531100"/>
                    </a:moveTo>
                    <a:cubicBezTo>
                      <a:pt x="23368000" y="7531100"/>
                      <a:pt x="23266400" y="7620000"/>
                      <a:pt x="23266400" y="7747000"/>
                    </a:cubicBezTo>
                    <a:lnTo>
                      <a:pt x="23266400" y="7810500"/>
                    </a:lnTo>
                    <a:cubicBezTo>
                      <a:pt x="23266400" y="7924800"/>
                      <a:pt x="23368000" y="8026400"/>
                      <a:pt x="23482300" y="8026400"/>
                    </a:cubicBezTo>
                    <a:cubicBezTo>
                      <a:pt x="23596600" y="8026400"/>
                      <a:pt x="23698200" y="7924800"/>
                      <a:pt x="23698200" y="7810500"/>
                    </a:cubicBezTo>
                    <a:lnTo>
                      <a:pt x="23698200" y="7747000"/>
                    </a:lnTo>
                    <a:cubicBezTo>
                      <a:pt x="23698200" y="7620000"/>
                      <a:pt x="23596600" y="7531100"/>
                      <a:pt x="23482300" y="7531100"/>
                    </a:cubicBezTo>
                    <a:moveTo>
                      <a:pt x="23266400" y="8496300"/>
                    </a:moveTo>
                    <a:cubicBezTo>
                      <a:pt x="23266400" y="8496300"/>
                      <a:pt x="23253700" y="8483600"/>
                      <a:pt x="23253700" y="8496300"/>
                    </a:cubicBezTo>
                    <a:lnTo>
                      <a:pt x="23101300" y="8851900"/>
                    </a:lnTo>
                    <a:cubicBezTo>
                      <a:pt x="23075900" y="8902700"/>
                      <a:pt x="23025100" y="8940800"/>
                      <a:pt x="22961600" y="8940800"/>
                    </a:cubicBezTo>
                    <a:lnTo>
                      <a:pt x="22898100" y="8940800"/>
                    </a:lnTo>
                    <a:cubicBezTo>
                      <a:pt x="22885400" y="8940800"/>
                      <a:pt x="22872700" y="8940800"/>
                      <a:pt x="22872700" y="8928100"/>
                    </a:cubicBezTo>
                    <a:cubicBezTo>
                      <a:pt x="22860000" y="8915400"/>
                      <a:pt x="22860000" y="8902700"/>
                      <a:pt x="22872700" y="8890000"/>
                    </a:cubicBezTo>
                    <a:lnTo>
                      <a:pt x="23063200" y="8445500"/>
                    </a:lnTo>
                    <a:lnTo>
                      <a:pt x="23126700" y="8267700"/>
                    </a:lnTo>
                    <a:cubicBezTo>
                      <a:pt x="23177500" y="8166100"/>
                      <a:pt x="23279100" y="8089900"/>
                      <a:pt x="23393400" y="8089900"/>
                    </a:cubicBezTo>
                    <a:lnTo>
                      <a:pt x="23571200" y="8089900"/>
                    </a:lnTo>
                    <a:cubicBezTo>
                      <a:pt x="23685500" y="8089900"/>
                      <a:pt x="23787100" y="8166100"/>
                      <a:pt x="23837900" y="8267700"/>
                    </a:cubicBezTo>
                    <a:lnTo>
                      <a:pt x="23901400" y="8445500"/>
                    </a:lnTo>
                    <a:lnTo>
                      <a:pt x="24091900" y="8890000"/>
                    </a:lnTo>
                    <a:cubicBezTo>
                      <a:pt x="24104600" y="8902700"/>
                      <a:pt x="24104600" y="8915400"/>
                      <a:pt x="24091900" y="8928100"/>
                    </a:cubicBezTo>
                    <a:cubicBezTo>
                      <a:pt x="24091900" y="8940800"/>
                      <a:pt x="24079200" y="8940800"/>
                      <a:pt x="24066500" y="8940800"/>
                    </a:cubicBezTo>
                    <a:lnTo>
                      <a:pt x="24003000" y="8940800"/>
                    </a:lnTo>
                    <a:cubicBezTo>
                      <a:pt x="23939500" y="8940800"/>
                      <a:pt x="23888700" y="8902700"/>
                      <a:pt x="23863300" y="8851900"/>
                    </a:cubicBezTo>
                    <a:lnTo>
                      <a:pt x="23710900" y="8496300"/>
                    </a:lnTo>
                    <a:cubicBezTo>
                      <a:pt x="23710900" y="8483600"/>
                      <a:pt x="23698200" y="8496300"/>
                      <a:pt x="23698200" y="8496300"/>
                    </a:cubicBezTo>
                    <a:lnTo>
                      <a:pt x="23761700" y="8940800"/>
                    </a:lnTo>
                    <a:lnTo>
                      <a:pt x="23837900" y="9753600"/>
                    </a:lnTo>
                    <a:cubicBezTo>
                      <a:pt x="23837900" y="9766300"/>
                      <a:pt x="23825200" y="9766300"/>
                      <a:pt x="23825200" y="9779000"/>
                    </a:cubicBezTo>
                    <a:cubicBezTo>
                      <a:pt x="23812500" y="9779000"/>
                      <a:pt x="23812500" y="9791700"/>
                      <a:pt x="23799800" y="9791700"/>
                    </a:cubicBezTo>
                    <a:lnTo>
                      <a:pt x="23749000" y="9791700"/>
                    </a:lnTo>
                    <a:cubicBezTo>
                      <a:pt x="23672800" y="9791700"/>
                      <a:pt x="23609300" y="9740900"/>
                      <a:pt x="23609300" y="9664700"/>
                    </a:cubicBezTo>
                    <a:lnTo>
                      <a:pt x="23495000" y="8978900"/>
                    </a:lnTo>
                    <a:cubicBezTo>
                      <a:pt x="23482300" y="8978900"/>
                      <a:pt x="23482300" y="8978900"/>
                      <a:pt x="23469600" y="8978900"/>
                    </a:cubicBezTo>
                    <a:lnTo>
                      <a:pt x="23355300" y="9664700"/>
                    </a:lnTo>
                    <a:cubicBezTo>
                      <a:pt x="23355300" y="9740900"/>
                      <a:pt x="23291800" y="9791700"/>
                      <a:pt x="23215600" y="9791700"/>
                    </a:cubicBezTo>
                    <a:lnTo>
                      <a:pt x="23164800" y="9791700"/>
                    </a:lnTo>
                    <a:cubicBezTo>
                      <a:pt x="23152100" y="9791700"/>
                      <a:pt x="23152100" y="9779000"/>
                      <a:pt x="23139400" y="9779000"/>
                    </a:cubicBezTo>
                    <a:cubicBezTo>
                      <a:pt x="23139400" y="9766300"/>
                      <a:pt x="23126700" y="9766300"/>
                      <a:pt x="23126700" y="9753600"/>
                    </a:cubicBezTo>
                    <a:lnTo>
                      <a:pt x="23202900" y="8940800"/>
                    </a:lnTo>
                    <a:lnTo>
                      <a:pt x="23266400" y="8496300"/>
                    </a:lnTo>
                    <a:moveTo>
                      <a:pt x="622300" y="10045700"/>
                    </a:moveTo>
                    <a:cubicBezTo>
                      <a:pt x="508000" y="10045700"/>
                      <a:pt x="406400" y="10134600"/>
                      <a:pt x="406400" y="10261600"/>
                    </a:cubicBezTo>
                    <a:lnTo>
                      <a:pt x="406400" y="10325100"/>
                    </a:lnTo>
                    <a:cubicBezTo>
                      <a:pt x="406400" y="10439400"/>
                      <a:pt x="508000" y="10541000"/>
                      <a:pt x="622300" y="10541000"/>
                    </a:cubicBezTo>
                    <a:cubicBezTo>
                      <a:pt x="736600" y="10541000"/>
                      <a:pt x="838200" y="10439400"/>
                      <a:pt x="838200" y="10325100"/>
                    </a:cubicBezTo>
                    <a:lnTo>
                      <a:pt x="838200" y="10261600"/>
                    </a:lnTo>
                    <a:cubicBezTo>
                      <a:pt x="838200" y="10134600"/>
                      <a:pt x="736600" y="10045700"/>
                      <a:pt x="622300" y="10045700"/>
                    </a:cubicBezTo>
                    <a:moveTo>
                      <a:pt x="406400" y="11010900"/>
                    </a:moveTo>
                    <a:cubicBezTo>
                      <a:pt x="406400" y="11010900"/>
                      <a:pt x="393700" y="10998200"/>
                      <a:pt x="393700" y="11010900"/>
                    </a:cubicBezTo>
                    <a:lnTo>
                      <a:pt x="241300" y="11366500"/>
                    </a:lnTo>
                    <a:cubicBezTo>
                      <a:pt x="215900" y="11417300"/>
                      <a:pt x="165100" y="11455400"/>
                      <a:pt x="101600" y="11455400"/>
                    </a:cubicBezTo>
                    <a:lnTo>
                      <a:pt x="38100" y="11455400"/>
                    </a:lnTo>
                    <a:cubicBezTo>
                      <a:pt x="25400" y="11455400"/>
                      <a:pt x="12700" y="11455400"/>
                      <a:pt x="12700" y="11442700"/>
                    </a:cubicBezTo>
                    <a:cubicBezTo>
                      <a:pt x="0" y="11430000"/>
                      <a:pt x="0" y="11417300"/>
                      <a:pt x="12700" y="11404600"/>
                    </a:cubicBezTo>
                    <a:lnTo>
                      <a:pt x="203200" y="10960100"/>
                    </a:lnTo>
                    <a:lnTo>
                      <a:pt x="266700" y="10782300"/>
                    </a:lnTo>
                    <a:cubicBezTo>
                      <a:pt x="317500" y="10680700"/>
                      <a:pt x="419100" y="10604500"/>
                      <a:pt x="533400" y="10604500"/>
                    </a:cubicBezTo>
                    <a:lnTo>
                      <a:pt x="711200" y="10604500"/>
                    </a:lnTo>
                    <a:cubicBezTo>
                      <a:pt x="825500" y="10604500"/>
                      <a:pt x="927100" y="10680700"/>
                      <a:pt x="977900" y="10782300"/>
                    </a:cubicBezTo>
                    <a:lnTo>
                      <a:pt x="1041400" y="10960100"/>
                    </a:lnTo>
                    <a:lnTo>
                      <a:pt x="1231900" y="11404600"/>
                    </a:lnTo>
                    <a:cubicBezTo>
                      <a:pt x="1244600" y="11417300"/>
                      <a:pt x="1244600" y="11430000"/>
                      <a:pt x="1231900" y="11442700"/>
                    </a:cubicBezTo>
                    <a:cubicBezTo>
                      <a:pt x="1231900" y="11455400"/>
                      <a:pt x="1219200" y="11455400"/>
                      <a:pt x="1206500" y="11455400"/>
                    </a:cubicBezTo>
                    <a:lnTo>
                      <a:pt x="1143000" y="11455400"/>
                    </a:lnTo>
                    <a:cubicBezTo>
                      <a:pt x="1079500" y="11455400"/>
                      <a:pt x="1028700" y="11417300"/>
                      <a:pt x="1003300" y="11366500"/>
                    </a:cubicBezTo>
                    <a:lnTo>
                      <a:pt x="850900" y="11010900"/>
                    </a:lnTo>
                    <a:cubicBezTo>
                      <a:pt x="850900" y="10998200"/>
                      <a:pt x="838200" y="11010900"/>
                      <a:pt x="838200" y="11010900"/>
                    </a:cubicBezTo>
                    <a:lnTo>
                      <a:pt x="901700" y="11455400"/>
                    </a:lnTo>
                    <a:lnTo>
                      <a:pt x="977900" y="12268200"/>
                    </a:lnTo>
                    <a:cubicBezTo>
                      <a:pt x="977900" y="12280900"/>
                      <a:pt x="965200" y="12280900"/>
                      <a:pt x="965200" y="12293600"/>
                    </a:cubicBezTo>
                    <a:cubicBezTo>
                      <a:pt x="952500" y="12293600"/>
                      <a:pt x="952500" y="12306300"/>
                      <a:pt x="939800" y="12306300"/>
                    </a:cubicBezTo>
                    <a:lnTo>
                      <a:pt x="889000" y="12306300"/>
                    </a:lnTo>
                    <a:cubicBezTo>
                      <a:pt x="812800" y="12306300"/>
                      <a:pt x="749300" y="12255500"/>
                      <a:pt x="749300" y="12179300"/>
                    </a:cubicBezTo>
                    <a:lnTo>
                      <a:pt x="635000" y="11493500"/>
                    </a:lnTo>
                    <a:cubicBezTo>
                      <a:pt x="622300" y="11493500"/>
                      <a:pt x="622300" y="11493500"/>
                      <a:pt x="609600" y="11493500"/>
                    </a:cubicBezTo>
                    <a:lnTo>
                      <a:pt x="495300" y="12179300"/>
                    </a:lnTo>
                    <a:cubicBezTo>
                      <a:pt x="495300" y="12255500"/>
                      <a:pt x="431800" y="12306300"/>
                      <a:pt x="355600" y="12306300"/>
                    </a:cubicBezTo>
                    <a:lnTo>
                      <a:pt x="304800" y="12306300"/>
                    </a:lnTo>
                    <a:cubicBezTo>
                      <a:pt x="292100" y="12306300"/>
                      <a:pt x="292100" y="12293600"/>
                      <a:pt x="279400" y="12293600"/>
                    </a:cubicBezTo>
                    <a:cubicBezTo>
                      <a:pt x="279400" y="12280900"/>
                      <a:pt x="266700" y="12280900"/>
                      <a:pt x="266700" y="12268200"/>
                    </a:cubicBezTo>
                    <a:lnTo>
                      <a:pt x="342900" y="11455400"/>
                    </a:lnTo>
                    <a:lnTo>
                      <a:pt x="406400" y="11010900"/>
                    </a:lnTo>
                    <a:moveTo>
                      <a:pt x="2146300" y="10045700"/>
                    </a:moveTo>
                    <a:cubicBezTo>
                      <a:pt x="2032000" y="10045700"/>
                      <a:pt x="1930400" y="10134600"/>
                      <a:pt x="1930400" y="10261600"/>
                    </a:cubicBezTo>
                    <a:lnTo>
                      <a:pt x="1930400" y="10325100"/>
                    </a:lnTo>
                    <a:cubicBezTo>
                      <a:pt x="1930400" y="10439400"/>
                      <a:pt x="2032000" y="10541000"/>
                      <a:pt x="2146300" y="10541000"/>
                    </a:cubicBezTo>
                    <a:cubicBezTo>
                      <a:pt x="2260600" y="10541000"/>
                      <a:pt x="2362200" y="10439400"/>
                      <a:pt x="2362200" y="10325100"/>
                    </a:cubicBezTo>
                    <a:lnTo>
                      <a:pt x="2362200" y="10261600"/>
                    </a:lnTo>
                    <a:cubicBezTo>
                      <a:pt x="2362200" y="10134600"/>
                      <a:pt x="2260600" y="10045700"/>
                      <a:pt x="2146300" y="10045700"/>
                    </a:cubicBezTo>
                    <a:moveTo>
                      <a:pt x="1930400" y="11010900"/>
                    </a:moveTo>
                    <a:cubicBezTo>
                      <a:pt x="1930400" y="11010900"/>
                      <a:pt x="1917700" y="10998200"/>
                      <a:pt x="1917700" y="11010900"/>
                    </a:cubicBezTo>
                    <a:lnTo>
                      <a:pt x="1765300" y="11366500"/>
                    </a:lnTo>
                    <a:cubicBezTo>
                      <a:pt x="1739900" y="11417300"/>
                      <a:pt x="1689100" y="11455400"/>
                      <a:pt x="1625600" y="11455400"/>
                    </a:cubicBezTo>
                    <a:lnTo>
                      <a:pt x="1562100" y="11455400"/>
                    </a:lnTo>
                    <a:cubicBezTo>
                      <a:pt x="1549400" y="11455400"/>
                      <a:pt x="1536700" y="11455400"/>
                      <a:pt x="1536700" y="11442700"/>
                    </a:cubicBezTo>
                    <a:cubicBezTo>
                      <a:pt x="1524000" y="11430000"/>
                      <a:pt x="1524000" y="11417300"/>
                      <a:pt x="1536700" y="11404600"/>
                    </a:cubicBezTo>
                    <a:lnTo>
                      <a:pt x="1727200" y="10960100"/>
                    </a:lnTo>
                    <a:lnTo>
                      <a:pt x="1790700" y="10782300"/>
                    </a:lnTo>
                    <a:cubicBezTo>
                      <a:pt x="1841500" y="10680700"/>
                      <a:pt x="1943100" y="10604500"/>
                      <a:pt x="2057400" y="10604500"/>
                    </a:cubicBezTo>
                    <a:lnTo>
                      <a:pt x="2235200" y="10604500"/>
                    </a:lnTo>
                    <a:cubicBezTo>
                      <a:pt x="2349500" y="10604500"/>
                      <a:pt x="2451100" y="10680700"/>
                      <a:pt x="2501900" y="10782300"/>
                    </a:cubicBezTo>
                    <a:lnTo>
                      <a:pt x="2565400" y="10960100"/>
                    </a:lnTo>
                    <a:lnTo>
                      <a:pt x="2755900" y="11404600"/>
                    </a:lnTo>
                    <a:cubicBezTo>
                      <a:pt x="2768600" y="11417300"/>
                      <a:pt x="2768600" y="11430000"/>
                      <a:pt x="2755900" y="11442700"/>
                    </a:cubicBezTo>
                    <a:cubicBezTo>
                      <a:pt x="2755900" y="11455400"/>
                      <a:pt x="2743200" y="11455400"/>
                      <a:pt x="2730500" y="11455400"/>
                    </a:cubicBezTo>
                    <a:lnTo>
                      <a:pt x="2667000" y="11455400"/>
                    </a:lnTo>
                    <a:cubicBezTo>
                      <a:pt x="2603500" y="11455400"/>
                      <a:pt x="2552700" y="11417300"/>
                      <a:pt x="2527300" y="11366500"/>
                    </a:cubicBezTo>
                    <a:lnTo>
                      <a:pt x="2374900" y="11010900"/>
                    </a:lnTo>
                    <a:cubicBezTo>
                      <a:pt x="2374900" y="10998200"/>
                      <a:pt x="2362200" y="11010900"/>
                      <a:pt x="2362200" y="11010900"/>
                    </a:cubicBezTo>
                    <a:lnTo>
                      <a:pt x="2425700" y="11455400"/>
                    </a:lnTo>
                    <a:lnTo>
                      <a:pt x="2501900" y="12268200"/>
                    </a:lnTo>
                    <a:cubicBezTo>
                      <a:pt x="2501900" y="12280900"/>
                      <a:pt x="2489200" y="12280900"/>
                      <a:pt x="2489200" y="12293600"/>
                    </a:cubicBezTo>
                    <a:cubicBezTo>
                      <a:pt x="2476500" y="12293600"/>
                      <a:pt x="2476500" y="12306300"/>
                      <a:pt x="2463800" y="12306300"/>
                    </a:cubicBezTo>
                    <a:lnTo>
                      <a:pt x="2413000" y="12306300"/>
                    </a:lnTo>
                    <a:cubicBezTo>
                      <a:pt x="2336800" y="12306300"/>
                      <a:pt x="2273300" y="12255500"/>
                      <a:pt x="2273300" y="12179300"/>
                    </a:cubicBezTo>
                    <a:lnTo>
                      <a:pt x="2159000" y="11493500"/>
                    </a:lnTo>
                    <a:cubicBezTo>
                      <a:pt x="2146300" y="11493500"/>
                      <a:pt x="2146300" y="11493500"/>
                      <a:pt x="2133600" y="11493500"/>
                    </a:cubicBezTo>
                    <a:lnTo>
                      <a:pt x="2019300" y="12179300"/>
                    </a:lnTo>
                    <a:cubicBezTo>
                      <a:pt x="2019300" y="12255500"/>
                      <a:pt x="1955800" y="12306300"/>
                      <a:pt x="1879600" y="12306300"/>
                    </a:cubicBezTo>
                    <a:lnTo>
                      <a:pt x="1828800" y="12306300"/>
                    </a:lnTo>
                    <a:cubicBezTo>
                      <a:pt x="1816100" y="12306300"/>
                      <a:pt x="1816100" y="12293600"/>
                      <a:pt x="1803400" y="12293600"/>
                    </a:cubicBezTo>
                    <a:cubicBezTo>
                      <a:pt x="1803400" y="12280900"/>
                      <a:pt x="1790700" y="12280900"/>
                      <a:pt x="1790700" y="12268200"/>
                    </a:cubicBezTo>
                    <a:lnTo>
                      <a:pt x="1866900" y="11455400"/>
                    </a:lnTo>
                    <a:lnTo>
                      <a:pt x="1930400" y="11010900"/>
                    </a:lnTo>
                    <a:moveTo>
                      <a:pt x="3670300" y="10045700"/>
                    </a:moveTo>
                    <a:cubicBezTo>
                      <a:pt x="3556000" y="10045700"/>
                      <a:pt x="3454400" y="10134600"/>
                      <a:pt x="3454400" y="10261600"/>
                    </a:cubicBezTo>
                    <a:lnTo>
                      <a:pt x="3454400" y="10325100"/>
                    </a:lnTo>
                    <a:cubicBezTo>
                      <a:pt x="3454400" y="10439400"/>
                      <a:pt x="3556000" y="10541000"/>
                      <a:pt x="3670300" y="10541000"/>
                    </a:cubicBezTo>
                    <a:cubicBezTo>
                      <a:pt x="3784600" y="10541000"/>
                      <a:pt x="3886200" y="10439400"/>
                      <a:pt x="3886200" y="10325100"/>
                    </a:cubicBezTo>
                    <a:lnTo>
                      <a:pt x="3886200" y="10261600"/>
                    </a:lnTo>
                    <a:cubicBezTo>
                      <a:pt x="3886200" y="10134600"/>
                      <a:pt x="3784600" y="10045700"/>
                      <a:pt x="3670300" y="10045700"/>
                    </a:cubicBezTo>
                    <a:moveTo>
                      <a:pt x="3454400" y="11010900"/>
                    </a:moveTo>
                    <a:cubicBezTo>
                      <a:pt x="3454400" y="11010900"/>
                      <a:pt x="3441700" y="10998200"/>
                      <a:pt x="3441700" y="11010900"/>
                    </a:cubicBezTo>
                    <a:lnTo>
                      <a:pt x="3289300" y="11366500"/>
                    </a:lnTo>
                    <a:cubicBezTo>
                      <a:pt x="3263900" y="11417300"/>
                      <a:pt x="3213100" y="11455400"/>
                      <a:pt x="3149600" y="11455400"/>
                    </a:cubicBezTo>
                    <a:lnTo>
                      <a:pt x="3086100" y="11455400"/>
                    </a:lnTo>
                    <a:cubicBezTo>
                      <a:pt x="3073400" y="11455400"/>
                      <a:pt x="3060700" y="11455400"/>
                      <a:pt x="3060700" y="11442700"/>
                    </a:cubicBezTo>
                    <a:cubicBezTo>
                      <a:pt x="3048000" y="11430000"/>
                      <a:pt x="3048000" y="11417300"/>
                      <a:pt x="3060700" y="11404600"/>
                    </a:cubicBezTo>
                    <a:lnTo>
                      <a:pt x="3251200" y="10960100"/>
                    </a:lnTo>
                    <a:lnTo>
                      <a:pt x="3314700" y="10782300"/>
                    </a:lnTo>
                    <a:cubicBezTo>
                      <a:pt x="3365500" y="10680700"/>
                      <a:pt x="3467100" y="10604500"/>
                      <a:pt x="3581400" y="10604500"/>
                    </a:cubicBezTo>
                    <a:lnTo>
                      <a:pt x="3759200" y="10604500"/>
                    </a:lnTo>
                    <a:cubicBezTo>
                      <a:pt x="3873500" y="10604500"/>
                      <a:pt x="3975100" y="10680700"/>
                      <a:pt x="4025900" y="10782300"/>
                    </a:cubicBezTo>
                    <a:lnTo>
                      <a:pt x="4089400" y="10960100"/>
                    </a:lnTo>
                    <a:lnTo>
                      <a:pt x="4279900" y="11404600"/>
                    </a:lnTo>
                    <a:cubicBezTo>
                      <a:pt x="4292600" y="11417300"/>
                      <a:pt x="4292600" y="11430000"/>
                      <a:pt x="4279900" y="11442700"/>
                    </a:cubicBezTo>
                    <a:cubicBezTo>
                      <a:pt x="4279900" y="11455400"/>
                      <a:pt x="4267200" y="11455400"/>
                      <a:pt x="4254500" y="11455400"/>
                    </a:cubicBezTo>
                    <a:lnTo>
                      <a:pt x="4191000" y="11455400"/>
                    </a:lnTo>
                    <a:cubicBezTo>
                      <a:pt x="4127500" y="11455400"/>
                      <a:pt x="4076700" y="11417300"/>
                      <a:pt x="4051300" y="11366500"/>
                    </a:cubicBezTo>
                    <a:lnTo>
                      <a:pt x="3898900" y="11010900"/>
                    </a:lnTo>
                    <a:cubicBezTo>
                      <a:pt x="3898900" y="10998200"/>
                      <a:pt x="3886200" y="11010900"/>
                      <a:pt x="3886200" y="11010900"/>
                    </a:cubicBezTo>
                    <a:lnTo>
                      <a:pt x="3949700" y="11455400"/>
                    </a:lnTo>
                    <a:lnTo>
                      <a:pt x="4025900" y="12268200"/>
                    </a:lnTo>
                    <a:cubicBezTo>
                      <a:pt x="4025900" y="12280900"/>
                      <a:pt x="4013200" y="12280900"/>
                      <a:pt x="4013200" y="12293600"/>
                    </a:cubicBezTo>
                    <a:cubicBezTo>
                      <a:pt x="4000500" y="12293600"/>
                      <a:pt x="4000500" y="12306300"/>
                      <a:pt x="3987800" y="12306300"/>
                    </a:cubicBezTo>
                    <a:lnTo>
                      <a:pt x="3937000" y="12306300"/>
                    </a:lnTo>
                    <a:cubicBezTo>
                      <a:pt x="3860800" y="12306300"/>
                      <a:pt x="3797300" y="12255500"/>
                      <a:pt x="3797300" y="12179300"/>
                    </a:cubicBezTo>
                    <a:lnTo>
                      <a:pt x="3683000" y="11493500"/>
                    </a:lnTo>
                    <a:cubicBezTo>
                      <a:pt x="3670300" y="11493500"/>
                      <a:pt x="3670300" y="11493500"/>
                      <a:pt x="3657600" y="11493500"/>
                    </a:cubicBezTo>
                    <a:lnTo>
                      <a:pt x="3543300" y="12179300"/>
                    </a:lnTo>
                    <a:cubicBezTo>
                      <a:pt x="3543300" y="12255500"/>
                      <a:pt x="3479800" y="12306300"/>
                      <a:pt x="3403600" y="12306300"/>
                    </a:cubicBezTo>
                    <a:lnTo>
                      <a:pt x="3352800" y="12306300"/>
                    </a:lnTo>
                    <a:cubicBezTo>
                      <a:pt x="3340100" y="12306300"/>
                      <a:pt x="3340100" y="12293600"/>
                      <a:pt x="3327400" y="12293600"/>
                    </a:cubicBezTo>
                    <a:cubicBezTo>
                      <a:pt x="3327400" y="12280900"/>
                      <a:pt x="3314700" y="12280900"/>
                      <a:pt x="3314700" y="12268200"/>
                    </a:cubicBezTo>
                    <a:lnTo>
                      <a:pt x="3390900" y="11455400"/>
                    </a:lnTo>
                    <a:lnTo>
                      <a:pt x="3454400" y="11010900"/>
                    </a:lnTo>
                    <a:moveTo>
                      <a:pt x="5194300" y="10045700"/>
                    </a:moveTo>
                    <a:cubicBezTo>
                      <a:pt x="5080000" y="10045700"/>
                      <a:pt x="4978400" y="10134600"/>
                      <a:pt x="4978400" y="10261600"/>
                    </a:cubicBezTo>
                    <a:lnTo>
                      <a:pt x="4978400" y="10325100"/>
                    </a:lnTo>
                    <a:cubicBezTo>
                      <a:pt x="4978400" y="10439400"/>
                      <a:pt x="5080000" y="10541000"/>
                      <a:pt x="5194300" y="10541000"/>
                    </a:cubicBezTo>
                    <a:cubicBezTo>
                      <a:pt x="5308600" y="10541000"/>
                      <a:pt x="5410200" y="10439400"/>
                      <a:pt x="5410200" y="10325100"/>
                    </a:cubicBezTo>
                    <a:lnTo>
                      <a:pt x="5410200" y="10261600"/>
                    </a:lnTo>
                    <a:cubicBezTo>
                      <a:pt x="5410200" y="10134600"/>
                      <a:pt x="5308600" y="10045700"/>
                      <a:pt x="5194300" y="10045700"/>
                    </a:cubicBezTo>
                    <a:moveTo>
                      <a:pt x="4978400" y="11010900"/>
                    </a:moveTo>
                    <a:cubicBezTo>
                      <a:pt x="4978400" y="11010900"/>
                      <a:pt x="4965700" y="10998200"/>
                      <a:pt x="4965700" y="11010900"/>
                    </a:cubicBezTo>
                    <a:lnTo>
                      <a:pt x="4813300" y="11366500"/>
                    </a:lnTo>
                    <a:cubicBezTo>
                      <a:pt x="4787900" y="11417300"/>
                      <a:pt x="4737100" y="11455400"/>
                      <a:pt x="4673600" y="11455400"/>
                    </a:cubicBezTo>
                    <a:lnTo>
                      <a:pt x="4610100" y="11455400"/>
                    </a:lnTo>
                    <a:cubicBezTo>
                      <a:pt x="4597400" y="11455400"/>
                      <a:pt x="4584700" y="11455400"/>
                      <a:pt x="4584700" y="11442700"/>
                    </a:cubicBezTo>
                    <a:cubicBezTo>
                      <a:pt x="4572000" y="11430000"/>
                      <a:pt x="4572000" y="11417300"/>
                      <a:pt x="4584700" y="11404600"/>
                    </a:cubicBezTo>
                    <a:lnTo>
                      <a:pt x="4775200" y="10960100"/>
                    </a:lnTo>
                    <a:lnTo>
                      <a:pt x="4838700" y="10782300"/>
                    </a:lnTo>
                    <a:cubicBezTo>
                      <a:pt x="4889500" y="10680700"/>
                      <a:pt x="4991100" y="10604500"/>
                      <a:pt x="5105400" y="10604500"/>
                    </a:cubicBezTo>
                    <a:lnTo>
                      <a:pt x="5283200" y="10604500"/>
                    </a:lnTo>
                    <a:cubicBezTo>
                      <a:pt x="5397500" y="10604500"/>
                      <a:pt x="5499100" y="10680700"/>
                      <a:pt x="5549900" y="10782300"/>
                    </a:cubicBezTo>
                    <a:lnTo>
                      <a:pt x="5613400" y="10960100"/>
                    </a:lnTo>
                    <a:lnTo>
                      <a:pt x="5803900" y="11404600"/>
                    </a:lnTo>
                    <a:cubicBezTo>
                      <a:pt x="5816600" y="11417300"/>
                      <a:pt x="5816600" y="11430000"/>
                      <a:pt x="5803900" y="11442700"/>
                    </a:cubicBezTo>
                    <a:cubicBezTo>
                      <a:pt x="5803900" y="11455400"/>
                      <a:pt x="5791200" y="11455400"/>
                      <a:pt x="5778500" y="11455400"/>
                    </a:cubicBezTo>
                    <a:lnTo>
                      <a:pt x="5715000" y="11455400"/>
                    </a:lnTo>
                    <a:cubicBezTo>
                      <a:pt x="5651500" y="11455400"/>
                      <a:pt x="5600700" y="11417300"/>
                      <a:pt x="5575300" y="11366500"/>
                    </a:cubicBezTo>
                    <a:lnTo>
                      <a:pt x="5422900" y="11010900"/>
                    </a:lnTo>
                    <a:cubicBezTo>
                      <a:pt x="5422900" y="10998200"/>
                      <a:pt x="5410200" y="11010900"/>
                      <a:pt x="5410200" y="11010900"/>
                    </a:cubicBezTo>
                    <a:lnTo>
                      <a:pt x="5473700" y="11455400"/>
                    </a:lnTo>
                    <a:lnTo>
                      <a:pt x="5549900" y="12268200"/>
                    </a:lnTo>
                    <a:cubicBezTo>
                      <a:pt x="5549900" y="12280900"/>
                      <a:pt x="5537200" y="12280900"/>
                      <a:pt x="5537200" y="12293600"/>
                    </a:cubicBezTo>
                    <a:cubicBezTo>
                      <a:pt x="5524500" y="12293600"/>
                      <a:pt x="5524500" y="12306300"/>
                      <a:pt x="5511800" y="12306300"/>
                    </a:cubicBezTo>
                    <a:lnTo>
                      <a:pt x="5461000" y="12306300"/>
                    </a:lnTo>
                    <a:cubicBezTo>
                      <a:pt x="5384800" y="12306300"/>
                      <a:pt x="5321300" y="12255500"/>
                      <a:pt x="5321300" y="12179300"/>
                    </a:cubicBezTo>
                    <a:lnTo>
                      <a:pt x="5207000" y="11493500"/>
                    </a:lnTo>
                    <a:cubicBezTo>
                      <a:pt x="5194300" y="11493500"/>
                      <a:pt x="5194300" y="11493500"/>
                      <a:pt x="5181600" y="11493500"/>
                    </a:cubicBezTo>
                    <a:lnTo>
                      <a:pt x="5067300" y="12179300"/>
                    </a:lnTo>
                    <a:cubicBezTo>
                      <a:pt x="5067300" y="12255500"/>
                      <a:pt x="5003800" y="12306300"/>
                      <a:pt x="4927600" y="12306300"/>
                    </a:cubicBezTo>
                    <a:lnTo>
                      <a:pt x="4876800" y="12306300"/>
                    </a:lnTo>
                    <a:cubicBezTo>
                      <a:pt x="4864100" y="12306300"/>
                      <a:pt x="4864100" y="12293600"/>
                      <a:pt x="4851400" y="12293600"/>
                    </a:cubicBezTo>
                    <a:cubicBezTo>
                      <a:pt x="4851400" y="12280900"/>
                      <a:pt x="4838700" y="12280900"/>
                      <a:pt x="4838700" y="12268200"/>
                    </a:cubicBezTo>
                    <a:lnTo>
                      <a:pt x="4914900" y="11455400"/>
                    </a:lnTo>
                    <a:lnTo>
                      <a:pt x="4978400" y="11010900"/>
                    </a:lnTo>
                    <a:moveTo>
                      <a:pt x="6718300" y="10045700"/>
                    </a:moveTo>
                    <a:cubicBezTo>
                      <a:pt x="6604000" y="10045700"/>
                      <a:pt x="6502400" y="10134600"/>
                      <a:pt x="6502400" y="10261600"/>
                    </a:cubicBezTo>
                    <a:lnTo>
                      <a:pt x="6502400" y="10325100"/>
                    </a:lnTo>
                    <a:cubicBezTo>
                      <a:pt x="6502400" y="10439400"/>
                      <a:pt x="6604000" y="10541000"/>
                      <a:pt x="6718300" y="10541000"/>
                    </a:cubicBezTo>
                    <a:cubicBezTo>
                      <a:pt x="6832600" y="10541000"/>
                      <a:pt x="6934200" y="10439400"/>
                      <a:pt x="6934200" y="10325100"/>
                    </a:cubicBezTo>
                    <a:lnTo>
                      <a:pt x="6934200" y="10261600"/>
                    </a:lnTo>
                    <a:cubicBezTo>
                      <a:pt x="6934200" y="10134600"/>
                      <a:pt x="6832600" y="10045700"/>
                      <a:pt x="6718300" y="10045700"/>
                    </a:cubicBezTo>
                    <a:moveTo>
                      <a:pt x="6502400" y="11010900"/>
                    </a:moveTo>
                    <a:cubicBezTo>
                      <a:pt x="6502400" y="11010900"/>
                      <a:pt x="6489700" y="10998200"/>
                      <a:pt x="6489700" y="11010900"/>
                    </a:cubicBezTo>
                    <a:lnTo>
                      <a:pt x="6337300" y="11366500"/>
                    </a:lnTo>
                    <a:cubicBezTo>
                      <a:pt x="6311900" y="11417300"/>
                      <a:pt x="6261100" y="11455400"/>
                      <a:pt x="6197600" y="11455400"/>
                    </a:cubicBezTo>
                    <a:lnTo>
                      <a:pt x="6134100" y="11455400"/>
                    </a:lnTo>
                    <a:cubicBezTo>
                      <a:pt x="6121400" y="11455400"/>
                      <a:pt x="6108700" y="11455400"/>
                      <a:pt x="6108700" y="11442700"/>
                    </a:cubicBezTo>
                    <a:cubicBezTo>
                      <a:pt x="6096000" y="11430000"/>
                      <a:pt x="6096000" y="11417300"/>
                      <a:pt x="6108700" y="11404600"/>
                    </a:cubicBezTo>
                    <a:lnTo>
                      <a:pt x="6299200" y="10960100"/>
                    </a:lnTo>
                    <a:lnTo>
                      <a:pt x="6362700" y="10782300"/>
                    </a:lnTo>
                    <a:cubicBezTo>
                      <a:pt x="6413500" y="10680700"/>
                      <a:pt x="6515100" y="10604500"/>
                      <a:pt x="6629400" y="10604500"/>
                    </a:cubicBezTo>
                    <a:lnTo>
                      <a:pt x="6807200" y="10604500"/>
                    </a:lnTo>
                    <a:cubicBezTo>
                      <a:pt x="6921500" y="10604500"/>
                      <a:pt x="7023100" y="10680700"/>
                      <a:pt x="7073900" y="10782300"/>
                    </a:cubicBezTo>
                    <a:lnTo>
                      <a:pt x="7137400" y="10960100"/>
                    </a:lnTo>
                    <a:lnTo>
                      <a:pt x="7327900" y="11404600"/>
                    </a:lnTo>
                    <a:cubicBezTo>
                      <a:pt x="7340600" y="11417300"/>
                      <a:pt x="7340600" y="11430000"/>
                      <a:pt x="7327900" y="11442700"/>
                    </a:cubicBezTo>
                    <a:cubicBezTo>
                      <a:pt x="7327900" y="11455400"/>
                      <a:pt x="7315200" y="11455400"/>
                      <a:pt x="7302500" y="11455400"/>
                    </a:cubicBezTo>
                    <a:lnTo>
                      <a:pt x="7239000" y="11455400"/>
                    </a:lnTo>
                    <a:cubicBezTo>
                      <a:pt x="7175500" y="11455400"/>
                      <a:pt x="7124700" y="11417300"/>
                      <a:pt x="7099300" y="11366500"/>
                    </a:cubicBezTo>
                    <a:lnTo>
                      <a:pt x="6946900" y="11010900"/>
                    </a:lnTo>
                    <a:cubicBezTo>
                      <a:pt x="6946900" y="10998200"/>
                      <a:pt x="6934200" y="11010900"/>
                      <a:pt x="6934200" y="11010900"/>
                    </a:cubicBezTo>
                    <a:lnTo>
                      <a:pt x="6997700" y="11455400"/>
                    </a:lnTo>
                    <a:lnTo>
                      <a:pt x="7073900" y="12268200"/>
                    </a:lnTo>
                    <a:cubicBezTo>
                      <a:pt x="7073900" y="12280900"/>
                      <a:pt x="7061200" y="12280900"/>
                      <a:pt x="7061200" y="12293600"/>
                    </a:cubicBezTo>
                    <a:cubicBezTo>
                      <a:pt x="7048500" y="12293600"/>
                      <a:pt x="7048500" y="12306300"/>
                      <a:pt x="7035800" y="12306300"/>
                    </a:cubicBezTo>
                    <a:lnTo>
                      <a:pt x="6985000" y="12306300"/>
                    </a:lnTo>
                    <a:cubicBezTo>
                      <a:pt x="6908800" y="12306300"/>
                      <a:pt x="6845300" y="12255500"/>
                      <a:pt x="6845300" y="12179300"/>
                    </a:cubicBezTo>
                    <a:lnTo>
                      <a:pt x="6731000" y="11493500"/>
                    </a:lnTo>
                    <a:cubicBezTo>
                      <a:pt x="6718300" y="11493500"/>
                      <a:pt x="6718300" y="11493500"/>
                      <a:pt x="6705600" y="11493500"/>
                    </a:cubicBezTo>
                    <a:lnTo>
                      <a:pt x="6591300" y="12179300"/>
                    </a:lnTo>
                    <a:cubicBezTo>
                      <a:pt x="6591300" y="12255500"/>
                      <a:pt x="6527800" y="12306300"/>
                      <a:pt x="6451600" y="12306300"/>
                    </a:cubicBezTo>
                    <a:lnTo>
                      <a:pt x="6400800" y="12306300"/>
                    </a:lnTo>
                    <a:cubicBezTo>
                      <a:pt x="6388100" y="12306300"/>
                      <a:pt x="6388100" y="12293600"/>
                      <a:pt x="6375400" y="12293600"/>
                    </a:cubicBezTo>
                    <a:cubicBezTo>
                      <a:pt x="6375400" y="12280900"/>
                      <a:pt x="6362700" y="12280900"/>
                      <a:pt x="6362700" y="12268200"/>
                    </a:cubicBezTo>
                    <a:lnTo>
                      <a:pt x="6438900" y="11455400"/>
                    </a:lnTo>
                    <a:lnTo>
                      <a:pt x="6502400" y="11010900"/>
                    </a:lnTo>
                    <a:moveTo>
                      <a:pt x="8242300" y="10045700"/>
                    </a:moveTo>
                    <a:cubicBezTo>
                      <a:pt x="8128000" y="10045700"/>
                      <a:pt x="8026400" y="10134600"/>
                      <a:pt x="8026400" y="10261600"/>
                    </a:cubicBezTo>
                    <a:lnTo>
                      <a:pt x="8026400" y="10325100"/>
                    </a:lnTo>
                    <a:cubicBezTo>
                      <a:pt x="8026400" y="10439400"/>
                      <a:pt x="8128000" y="10541000"/>
                      <a:pt x="8242300" y="10541000"/>
                    </a:cubicBezTo>
                    <a:cubicBezTo>
                      <a:pt x="8356600" y="10541000"/>
                      <a:pt x="8458200" y="10439400"/>
                      <a:pt x="8458200" y="10325100"/>
                    </a:cubicBezTo>
                    <a:lnTo>
                      <a:pt x="8458200" y="10261600"/>
                    </a:lnTo>
                    <a:cubicBezTo>
                      <a:pt x="8458200" y="10134600"/>
                      <a:pt x="8356600" y="10045700"/>
                      <a:pt x="8242300" y="10045700"/>
                    </a:cubicBezTo>
                    <a:moveTo>
                      <a:pt x="8026400" y="11010900"/>
                    </a:moveTo>
                    <a:cubicBezTo>
                      <a:pt x="8026400" y="11010900"/>
                      <a:pt x="8013700" y="10998200"/>
                      <a:pt x="8013700" y="11010900"/>
                    </a:cubicBezTo>
                    <a:lnTo>
                      <a:pt x="7861300" y="11366500"/>
                    </a:lnTo>
                    <a:cubicBezTo>
                      <a:pt x="7835900" y="11417300"/>
                      <a:pt x="7785100" y="11455400"/>
                      <a:pt x="7721600" y="11455400"/>
                    </a:cubicBezTo>
                    <a:lnTo>
                      <a:pt x="7658100" y="11455400"/>
                    </a:lnTo>
                    <a:cubicBezTo>
                      <a:pt x="7645400" y="11455400"/>
                      <a:pt x="7632700" y="11455400"/>
                      <a:pt x="7632700" y="11442700"/>
                    </a:cubicBezTo>
                    <a:cubicBezTo>
                      <a:pt x="7620000" y="11430000"/>
                      <a:pt x="7620000" y="11417300"/>
                      <a:pt x="7632700" y="11404600"/>
                    </a:cubicBezTo>
                    <a:lnTo>
                      <a:pt x="7823200" y="10960100"/>
                    </a:lnTo>
                    <a:lnTo>
                      <a:pt x="7886700" y="10782300"/>
                    </a:lnTo>
                    <a:cubicBezTo>
                      <a:pt x="7937500" y="10680700"/>
                      <a:pt x="8039100" y="10604500"/>
                      <a:pt x="8153400" y="10604500"/>
                    </a:cubicBezTo>
                    <a:lnTo>
                      <a:pt x="8331200" y="10604500"/>
                    </a:lnTo>
                    <a:cubicBezTo>
                      <a:pt x="8445500" y="10604500"/>
                      <a:pt x="8547100" y="10680700"/>
                      <a:pt x="8597900" y="10782300"/>
                    </a:cubicBezTo>
                    <a:lnTo>
                      <a:pt x="8661400" y="10960100"/>
                    </a:lnTo>
                    <a:lnTo>
                      <a:pt x="8851900" y="11404600"/>
                    </a:lnTo>
                    <a:cubicBezTo>
                      <a:pt x="8864600" y="11417300"/>
                      <a:pt x="8864600" y="11430000"/>
                      <a:pt x="8851900" y="11442700"/>
                    </a:cubicBezTo>
                    <a:cubicBezTo>
                      <a:pt x="8851900" y="11455400"/>
                      <a:pt x="8839200" y="11455400"/>
                      <a:pt x="8826500" y="11455400"/>
                    </a:cubicBezTo>
                    <a:lnTo>
                      <a:pt x="8763000" y="11455400"/>
                    </a:lnTo>
                    <a:cubicBezTo>
                      <a:pt x="8699500" y="11455400"/>
                      <a:pt x="8648700" y="11417300"/>
                      <a:pt x="8623300" y="11366500"/>
                    </a:cubicBezTo>
                    <a:lnTo>
                      <a:pt x="8470900" y="11010900"/>
                    </a:lnTo>
                    <a:cubicBezTo>
                      <a:pt x="8470900" y="10998200"/>
                      <a:pt x="8458200" y="11010900"/>
                      <a:pt x="8458200" y="11010900"/>
                    </a:cubicBezTo>
                    <a:lnTo>
                      <a:pt x="8521700" y="11455400"/>
                    </a:lnTo>
                    <a:lnTo>
                      <a:pt x="8597900" y="12268200"/>
                    </a:lnTo>
                    <a:cubicBezTo>
                      <a:pt x="8597900" y="12280900"/>
                      <a:pt x="8585200" y="12280900"/>
                      <a:pt x="8585200" y="12293600"/>
                    </a:cubicBezTo>
                    <a:cubicBezTo>
                      <a:pt x="8572500" y="12293600"/>
                      <a:pt x="8572500" y="12306300"/>
                      <a:pt x="8559800" y="12306300"/>
                    </a:cubicBezTo>
                    <a:lnTo>
                      <a:pt x="8509000" y="12306300"/>
                    </a:lnTo>
                    <a:cubicBezTo>
                      <a:pt x="8432800" y="12306300"/>
                      <a:pt x="8369300" y="12255500"/>
                      <a:pt x="8369300" y="12179300"/>
                    </a:cubicBezTo>
                    <a:lnTo>
                      <a:pt x="8255000" y="11493500"/>
                    </a:lnTo>
                    <a:cubicBezTo>
                      <a:pt x="8242300" y="11493500"/>
                      <a:pt x="8242300" y="11493500"/>
                      <a:pt x="8229600" y="11493500"/>
                    </a:cubicBezTo>
                    <a:lnTo>
                      <a:pt x="8115300" y="12179300"/>
                    </a:lnTo>
                    <a:cubicBezTo>
                      <a:pt x="8115300" y="12255500"/>
                      <a:pt x="8051800" y="12306300"/>
                      <a:pt x="7975600" y="12306300"/>
                    </a:cubicBezTo>
                    <a:lnTo>
                      <a:pt x="7924800" y="12306300"/>
                    </a:lnTo>
                    <a:cubicBezTo>
                      <a:pt x="7912100" y="12306300"/>
                      <a:pt x="7912100" y="12293600"/>
                      <a:pt x="7899400" y="12293600"/>
                    </a:cubicBezTo>
                    <a:cubicBezTo>
                      <a:pt x="7899400" y="12280900"/>
                      <a:pt x="7886700" y="12280900"/>
                      <a:pt x="7886700" y="12268200"/>
                    </a:cubicBezTo>
                    <a:lnTo>
                      <a:pt x="7962900" y="11455400"/>
                    </a:lnTo>
                    <a:lnTo>
                      <a:pt x="8026400" y="11010900"/>
                    </a:lnTo>
                    <a:moveTo>
                      <a:pt x="9766300" y="10045700"/>
                    </a:moveTo>
                    <a:cubicBezTo>
                      <a:pt x="9652000" y="10045700"/>
                      <a:pt x="9550400" y="10134600"/>
                      <a:pt x="9550400" y="10261600"/>
                    </a:cubicBezTo>
                    <a:lnTo>
                      <a:pt x="9550400" y="10325100"/>
                    </a:lnTo>
                    <a:cubicBezTo>
                      <a:pt x="9550400" y="10439400"/>
                      <a:pt x="9652000" y="10541000"/>
                      <a:pt x="9766300" y="10541000"/>
                    </a:cubicBezTo>
                    <a:cubicBezTo>
                      <a:pt x="9880600" y="10541000"/>
                      <a:pt x="9982200" y="10439400"/>
                      <a:pt x="9982200" y="10325100"/>
                    </a:cubicBezTo>
                    <a:lnTo>
                      <a:pt x="9982200" y="10261600"/>
                    </a:lnTo>
                    <a:cubicBezTo>
                      <a:pt x="9982200" y="10134600"/>
                      <a:pt x="9880600" y="10045700"/>
                      <a:pt x="9766300" y="10045700"/>
                    </a:cubicBezTo>
                    <a:moveTo>
                      <a:pt x="9550400" y="11010900"/>
                    </a:moveTo>
                    <a:cubicBezTo>
                      <a:pt x="9550400" y="11010900"/>
                      <a:pt x="9537700" y="10998200"/>
                      <a:pt x="9537700" y="11010900"/>
                    </a:cubicBezTo>
                    <a:lnTo>
                      <a:pt x="9385300" y="11366500"/>
                    </a:lnTo>
                    <a:cubicBezTo>
                      <a:pt x="9359900" y="11417300"/>
                      <a:pt x="9309100" y="11455400"/>
                      <a:pt x="9245600" y="11455400"/>
                    </a:cubicBezTo>
                    <a:lnTo>
                      <a:pt x="9182100" y="11455400"/>
                    </a:lnTo>
                    <a:cubicBezTo>
                      <a:pt x="9169400" y="11455400"/>
                      <a:pt x="9156700" y="11455400"/>
                      <a:pt x="9156700" y="11442700"/>
                    </a:cubicBezTo>
                    <a:cubicBezTo>
                      <a:pt x="9144000" y="11430000"/>
                      <a:pt x="9144000" y="11417300"/>
                      <a:pt x="9156700" y="11404600"/>
                    </a:cubicBezTo>
                    <a:lnTo>
                      <a:pt x="9347200" y="10960100"/>
                    </a:lnTo>
                    <a:lnTo>
                      <a:pt x="9410700" y="10782300"/>
                    </a:lnTo>
                    <a:cubicBezTo>
                      <a:pt x="9461500" y="10680700"/>
                      <a:pt x="9563100" y="10604500"/>
                      <a:pt x="9677400" y="10604500"/>
                    </a:cubicBezTo>
                    <a:lnTo>
                      <a:pt x="9855200" y="10604500"/>
                    </a:lnTo>
                    <a:cubicBezTo>
                      <a:pt x="9969500" y="10604500"/>
                      <a:pt x="10071100" y="10680700"/>
                      <a:pt x="10121900" y="10782300"/>
                    </a:cubicBezTo>
                    <a:lnTo>
                      <a:pt x="10185400" y="10960100"/>
                    </a:lnTo>
                    <a:lnTo>
                      <a:pt x="10375900" y="11404600"/>
                    </a:lnTo>
                    <a:cubicBezTo>
                      <a:pt x="10388600" y="11417300"/>
                      <a:pt x="10388600" y="11430000"/>
                      <a:pt x="10375900" y="11442700"/>
                    </a:cubicBezTo>
                    <a:cubicBezTo>
                      <a:pt x="10375900" y="11455400"/>
                      <a:pt x="10363200" y="11455400"/>
                      <a:pt x="10350500" y="11455400"/>
                    </a:cubicBezTo>
                    <a:lnTo>
                      <a:pt x="10287000" y="11455400"/>
                    </a:lnTo>
                    <a:cubicBezTo>
                      <a:pt x="10223500" y="11455400"/>
                      <a:pt x="10172700" y="11417300"/>
                      <a:pt x="10147300" y="11366500"/>
                    </a:cubicBezTo>
                    <a:lnTo>
                      <a:pt x="9994900" y="11010900"/>
                    </a:lnTo>
                    <a:cubicBezTo>
                      <a:pt x="9994900" y="10998200"/>
                      <a:pt x="9982200" y="11010900"/>
                      <a:pt x="9982200" y="11010900"/>
                    </a:cubicBezTo>
                    <a:lnTo>
                      <a:pt x="10045700" y="11455400"/>
                    </a:lnTo>
                    <a:lnTo>
                      <a:pt x="10121900" y="12268200"/>
                    </a:lnTo>
                    <a:cubicBezTo>
                      <a:pt x="10121900" y="12280900"/>
                      <a:pt x="10109200" y="12280900"/>
                      <a:pt x="10109200" y="12293600"/>
                    </a:cubicBezTo>
                    <a:cubicBezTo>
                      <a:pt x="10096500" y="12293600"/>
                      <a:pt x="10096500" y="12306300"/>
                      <a:pt x="10083800" y="12306300"/>
                    </a:cubicBezTo>
                    <a:lnTo>
                      <a:pt x="10033000" y="12306300"/>
                    </a:lnTo>
                    <a:cubicBezTo>
                      <a:pt x="9956800" y="12306300"/>
                      <a:pt x="9893300" y="12255500"/>
                      <a:pt x="9893300" y="12179300"/>
                    </a:cubicBezTo>
                    <a:lnTo>
                      <a:pt x="9779000" y="11493500"/>
                    </a:lnTo>
                    <a:cubicBezTo>
                      <a:pt x="9766300" y="11493500"/>
                      <a:pt x="9766300" y="11493500"/>
                      <a:pt x="9753600" y="11493500"/>
                    </a:cubicBezTo>
                    <a:lnTo>
                      <a:pt x="9639300" y="12179300"/>
                    </a:lnTo>
                    <a:cubicBezTo>
                      <a:pt x="9639300" y="12255500"/>
                      <a:pt x="9575800" y="12306300"/>
                      <a:pt x="9499600" y="12306300"/>
                    </a:cubicBezTo>
                    <a:lnTo>
                      <a:pt x="9448800" y="12306300"/>
                    </a:lnTo>
                    <a:cubicBezTo>
                      <a:pt x="9436100" y="12306300"/>
                      <a:pt x="9436100" y="12293600"/>
                      <a:pt x="9423400" y="12293600"/>
                    </a:cubicBezTo>
                    <a:cubicBezTo>
                      <a:pt x="9423400" y="12280900"/>
                      <a:pt x="9410700" y="12280900"/>
                      <a:pt x="9410700" y="12268200"/>
                    </a:cubicBezTo>
                    <a:lnTo>
                      <a:pt x="9486900" y="11455400"/>
                    </a:lnTo>
                    <a:lnTo>
                      <a:pt x="9550400" y="11010900"/>
                    </a:lnTo>
                    <a:moveTo>
                      <a:pt x="11290300" y="10045700"/>
                    </a:moveTo>
                    <a:cubicBezTo>
                      <a:pt x="11176000" y="10045700"/>
                      <a:pt x="11074400" y="10134600"/>
                      <a:pt x="11074400" y="10261600"/>
                    </a:cubicBezTo>
                    <a:lnTo>
                      <a:pt x="11074400" y="10325100"/>
                    </a:lnTo>
                    <a:cubicBezTo>
                      <a:pt x="11074400" y="10439400"/>
                      <a:pt x="11176000" y="10541000"/>
                      <a:pt x="11290300" y="10541000"/>
                    </a:cubicBezTo>
                    <a:cubicBezTo>
                      <a:pt x="11404600" y="10541000"/>
                      <a:pt x="11506200" y="10439400"/>
                      <a:pt x="11506200" y="10325100"/>
                    </a:cubicBezTo>
                    <a:lnTo>
                      <a:pt x="11506200" y="10261600"/>
                    </a:lnTo>
                    <a:cubicBezTo>
                      <a:pt x="11506200" y="10134600"/>
                      <a:pt x="11404600" y="10045700"/>
                      <a:pt x="11290300" y="10045700"/>
                    </a:cubicBezTo>
                    <a:moveTo>
                      <a:pt x="11074400" y="11010900"/>
                    </a:moveTo>
                    <a:cubicBezTo>
                      <a:pt x="11074400" y="11010900"/>
                      <a:pt x="11061700" y="10998200"/>
                      <a:pt x="11061700" y="11010900"/>
                    </a:cubicBezTo>
                    <a:lnTo>
                      <a:pt x="10909300" y="11366500"/>
                    </a:lnTo>
                    <a:cubicBezTo>
                      <a:pt x="10883900" y="11417300"/>
                      <a:pt x="10833100" y="11455400"/>
                      <a:pt x="10769600" y="11455400"/>
                    </a:cubicBezTo>
                    <a:lnTo>
                      <a:pt x="10706100" y="11455400"/>
                    </a:lnTo>
                    <a:cubicBezTo>
                      <a:pt x="10693400" y="11455400"/>
                      <a:pt x="10680700" y="11455400"/>
                      <a:pt x="10680700" y="11442700"/>
                    </a:cubicBezTo>
                    <a:cubicBezTo>
                      <a:pt x="10668000" y="11430000"/>
                      <a:pt x="10668000" y="11417300"/>
                      <a:pt x="10680700" y="11404600"/>
                    </a:cubicBezTo>
                    <a:lnTo>
                      <a:pt x="10871200" y="10960100"/>
                    </a:lnTo>
                    <a:lnTo>
                      <a:pt x="10934700" y="10782300"/>
                    </a:lnTo>
                    <a:cubicBezTo>
                      <a:pt x="10985500" y="10680700"/>
                      <a:pt x="11087100" y="10604500"/>
                      <a:pt x="11201400" y="10604500"/>
                    </a:cubicBezTo>
                    <a:lnTo>
                      <a:pt x="11379200" y="10604500"/>
                    </a:lnTo>
                    <a:cubicBezTo>
                      <a:pt x="11493500" y="10604500"/>
                      <a:pt x="11595100" y="10680700"/>
                      <a:pt x="11645900" y="10782300"/>
                    </a:cubicBezTo>
                    <a:lnTo>
                      <a:pt x="11709400" y="10960100"/>
                    </a:lnTo>
                    <a:lnTo>
                      <a:pt x="11899900" y="11404600"/>
                    </a:lnTo>
                    <a:cubicBezTo>
                      <a:pt x="11912600" y="11417300"/>
                      <a:pt x="11912600" y="11430000"/>
                      <a:pt x="11899900" y="11442700"/>
                    </a:cubicBezTo>
                    <a:cubicBezTo>
                      <a:pt x="11899900" y="11455400"/>
                      <a:pt x="11887200" y="11455400"/>
                      <a:pt x="11874500" y="11455400"/>
                    </a:cubicBezTo>
                    <a:lnTo>
                      <a:pt x="11811000" y="11455400"/>
                    </a:lnTo>
                    <a:cubicBezTo>
                      <a:pt x="11747500" y="11455400"/>
                      <a:pt x="11696700" y="11417300"/>
                      <a:pt x="11671300" y="11366500"/>
                    </a:cubicBezTo>
                    <a:lnTo>
                      <a:pt x="11518900" y="11010900"/>
                    </a:lnTo>
                    <a:cubicBezTo>
                      <a:pt x="11518900" y="10998200"/>
                      <a:pt x="11506200" y="11010900"/>
                      <a:pt x="11506200" y="11010900"/>
                    </a:cubicBezTo>
                    <a:lnTo>
                      <a:pt x="11569700" y="11455400"/>
                    </a:lnTo>
                    <a:lnTo>
                      <a:pt x="11645900" y="12268200"/>
                    </a:lnTo>
                    <a:cubicBezTo>
                      <a:pt x="11645900" y="12280900"/>
                      <a:pt x="11633200" y="12280900"/>
                      <a:pt x="11633200" y="12293600"/>
                    </a:cubicBezTo>
                    <a:cubicBezTo>
                      <a:pt x="11620500" y="12293600"/>
                      <a:pt x="11620500" y="12306300"/>
                      <a:pt x="11607800" y="12306300"/>
                    </a:cubicBezTo>
                    <a:lnTo>
                      <a:pt x="11557000" y="12306300"/>
                    </a:lnTo>
                    <a:cubicBezTo>
                      <a:pt x="11480800" y="12306300"/>
                      <a:pt x="11417300" y="12255500"/>
                      <a:pt x="11417300" y="12179300"/>
                    </a:cubicBezTo>
                    <a:lnTo>
                      <a:pt x="11303000" y="11493500"/>
                    </a:lnTo>
                    <a:cubicBezTo>
                      <a:pt x="11290300" y="11493500"/>
                      <a:pt x="11290300" y="11493500"/>
                      <a:pt x="11277600" y="11493500"/>
                    </a:cubicBezTo>
                    <a:lnTo>
                      <a:pt x="11163300" y="12179300"/>
                    </a:lnTo>
                    <a:cubicBezTo>
                      <a:pt x="11163300" y="12255500"/>
                      <a:pt x="11099800" y="12306300"/>
                      <a:pt x="11023600" y="12306300"/>
                    </a:cubicBezTo>
                    <a:lnTo>
                      <a:pt x="10972800" y="12306300"/>
                    </a:lnTo>
                    <a:cubicBezTo>
                      <a:pt x="10960100" y="12306300"/>
                      <a:pt x="10960100" y="12293600"/>
                      <a:pt x="10947400" y="12293600"/>
                    </a:cubicBezTo>
                    <a:cubicBezTo>
                      <a:pt x="10947400" y="12280900"/>
                      <a:pt x="10934700" y="12280900"/>
                      <a:pt x="10934700" y="12268200"/>
                    </a:cubicBezTo>
                    <a:lnTo>
                      <a:pt x="11010900" y="11455400"/>
                    </a:lnTo>
                    <a:lnTo>
                      <a:pt x="11074400" y="11010900"/>
                    </a:lnTo>
                    <a:moveTo>
                      <a:pt x="12814300" y="10045700"/>
                    </a:moveTo>
                    <a:cubicBezTo>
                      <a:pt x="12700000" y="10045700"/>
                      <a:pt x="12598400" y="10134600"/>
                      <a:pt x="12598400" y="10261600"/>
                    </a:cubicBezTo>
                    <a:lnTo>
                      <a:pt x="12598400" y="10325100"/>
                    </a:lnTo>
                    <a:cubicBezTo>
                      <a:pt x="12598400" y="10439400"/>
                      <a:pt x="12700000" y="10541000"/>
                      <a:pt x="12814300" y="10541000"/>
                    </a:cubicBezTo>
                    <a:cubicBezTo>
                      <a:pt x="12928600" y="10541000"/>
                      <a:pt x="13030200" y="10439400"/>
                      <a:pt x="13030200" y="10325100"/>
                    </a:cubicBezTo>
                    <a:lnTo>
                      <a:pt x="13030200" y="10261600"/>
                    </a:lnTo>
                    <a:cubicBezTo>
                      <a:pt x="13030200" y="10134600"/>
                      <a:pt x="12928600" y="10045700"/>
                      <a:pt x="12814300" y="10045700"/>
                    </a:cubicBezTo>
                    <a:moveTo>
                      <a:pt x="12598400" y="11010900"/>
                    </a:moveTo>
                    <a:cubicBezTo>
                      <a:pt x="12598400" y="11010900"/>
                      <a:pt x="12585700" y="10998200"/>
                      <a:pt x="12585700" y="11010900"/>
                    </a:cubicBezTo>
                    <a:lnTo>
                      <a:pt x="12433300" y="11366500"/>
                    </a:lnTo>
                    <a:cubicBezTo>
                      <a:pt x="12407900" y="11417300"/>
                      <a:pt x="12357100" y="11455400"/>
                      <a:pt x="12293600" y="11455400"/>
                    </a:cubicBezTo>
                    <a:lnTo>
                      <a:pt x="12230100" y="11455400"/>
                    </a:lnTo>
                    <a:cubicBezTo>
                      <a:pt x="12217400" y="11455400"/>
                      <a:pt x="12204700" y="11455400"/>
                      <a:pt x="12204700" y="11442700"/>
                    </a:cubicBezTo>
                    <a:cubicBezTo>
                      <a:pt x="12192000" y="11430000"/>
                      <a:pt x="12192000" y="11417300"/>
                      <a:pt x="12204700" y="11404600"/>
                    </a:cubicBezTo>
                    <a:lnTo>
                      <a:pt x="12395200" y="10960100"/>
                    </a:lnTo>
                    <a:lnTo>
                      <a:pt x="12458700" y="10782300"/>
                    </a:lnTo>
                    <a:cubicBezTo>
                      <a:pt x="12509500" y="10680700"/>
                      <a:pt x="12611100" y="10604500"/>
                      <a:pt x="12725400" y="10604500"/>
                    </a:cubicBezTo>
                    <a:lnTo>
                      <a:pt x="12903200" y="10604500"/>
                    </a:lnTo>
                    <a:cubicBezTo>
                      <a:pt x="13017500" y="10604500"/>
                      <a:pt x="13119100" y="10680700"/>
                      <a:pt x="13169900" y="10782300"/>
                    </a:cubicBezTo>
                    <a:lnTo>
                      <a:pt x="13233400" y="10960100"/>
                    </a:lnTo>
                    <a:lnTo>
                      <a:pt x="13423900" y="11404600"/>
                    </a:lnTo>
                    <a:cubicBezTo>
                      <a:pt x="13436600" y="11417300"/>
                      <a:pt x="13436600" y="11430000"/>
                      <a:pt x="13423900" y="11442700"/>
                    </a:cubicBezTo>
                    <a:cubicBezTo>
                      <a:pt x="13423900" y="11455400"/>
                      <a:pt x="13411200" y="11455400"/>
                      <a:pt x="13398500" y="11455400"/>
                    </a:cubicBezTo>
                    <a:lnTo>
                      <a:pt x="13335000" y="11455400"/>
                    </a:lnTo>
                    <a:cubicBezTo>
                      <a:pt x="13271500" y="11455400"/>
                      <a:pt x="13220700" y="11417300"/>
                      <a:pt x="13195300" y="11366500"/>
                    </a:cubicBezTo>
                    <a:lnTo>
                      <a:pt x="13042900" y="11010900"/>
                    </a:lnTo>
                    <a:cubicBezTo>
                      <a:pt x="13042900" y="10998200"/>
                      <a:pt x="13030200" y="11010900"/>
                      <a:pt x="13030200" y="11010900"/>
                    </a:cubicBezTo>
                    <a:lnTo>
                      <a:pt x="13093700" y="11455400"/>
                    </a:lnTo>
                    <a:lnTo>
                      <a:pt x="13169900" y="12268200"/>
                    </a:lnTo>
                    <a:cubicBezTo>
                      <a:pt x="13169900" y="12280900"/>
                      <a:pt x="13157200" y="12280900"/>
                      <a:pt x="13157200" y="12293600"/>
                    </a:cubicBezTo>
                    <a:cubicBezTo>
                      <a:pt x="13144500" y="12293600"/>
                      <a:pt x="13144500" y="12306300"/>
                      <a:pt x="13131800" y="12306300"/>
                    </a:cubicBezTo>
                    <a:lnTo>
                      <a:pt x="13081000" y="12306300"/>
                    </a:lnTo>
                    <a:cubicBezTo>
                      <a:pt x="13004800" y="12306300"/>
                      <a:pt x="12941300" y="12255500"/>
                      <a:pt x="12941300" y="12179300"/>
                    </a:cubicBezTo>
                    <a:lnTo>
                      <a:pt x="12827000" y="11493500"/>
                    </a:lnTo>
                    <a:cubicBezTo>
                      <a:pt x="12814300" y="11493500"/>
                      <a:pt x="12814300" y="11493500"/>
                      <a:pt x="12801600" y="11493500"/>
                    </a:cubicBezTo>
                    <a:lnTo>
                      <a:pt x="12687300" y="12179300"/>
                    </a:lnTo>
                    <a:cubicBezTo>
                      <a:pt x="12687300" y="12255500"/>
                      <a:pt x="12623800" y="12306300"/>
                      <a:pt x="12547600" y="12306300"/>
                    </a:cubicBezTo>
                    <a:lnTo>
                      <a:pt x="12496800" y="12306300"/>
                    </a:lnTo>
                    <a:cubicBezTo>
                      <a:pt x="12484100" y="12306300"/>
                      <a:pt x="12484100" y="12293600"/>
                      <a:pt x="12471400" y="12293600"/>
                    </a:cubicBezTo>
                    <a:cubicBezTo>
                      <a:pt x="12471400" y="12280900"/>
                      <a:pt x="12458700" y="12280900"/>
                      <a:pt x="12458700" y="12268200"/>
                    </a:cubicBezTo>
                    <a:lnTo>
                      <a:pt x="12534900" y="11455400"/>
                    </a:lnTo>
                    <a:lnTo>
                      <a:pt x="12598400" y="11010900"/>
                    </a:lnTo>
                    <a:moveTo>
                      <a:pt x="14338300" y="10045700"/>
                    </a:moveTo>
                    <a:cubicBezTo>
                      <a:pt x="14224000" y="10045700"/>
                      <a:pt x="14122400" y="10134600"/>
                      <a:pt x="14122400" y="10261600"/>
                    </a:cubicBezTo>
                    <a:lnTo>
                      <a:pt x="14122400" y="10325100"/>
                    </a:lnTo>
                    <a:cubicBezTo>
                      <a:pt x="14122400" y="10439400"/>
                      <a:pt x="14224000" y="10541000"/>
                      <a:pt x="14338300" y="10541000"/>
                    </a:cubicBezTo>
                    <a:cubicBezTo>
                      <a:pt x="14452600" y="10541000"/>
                      <a:pt x="14554200" y="10439400"/>
                      <a:pt x="14554200" y="10325100"/>
                    </a:cubicBezTo>
                    <a:lnTo>
                      <a:pt x="14554200" y="10261600"/>
                    </a:lnTo>
                    <a:cubicBezTo>
                      <a:pt x="14554200" y="10134600"/>
                      <a:pt x="14452600" y="10045700"/>
                      <a:pt x="14338300" y="10045700"/>
                    </a:cubicBezTo>
                    <a:moveTo>
                      <a:pt x="14122400" y="11010900"/>
                    </a:moveTo>
                    <a:cubicBezTo>
                      <a:pt x="14122400" y="11010900"/>
                      <a:pt x="14109700" y="10998200"/>
                      <a:pt x="14109700" y="11010900"/>
                    </a:cubicBezTo>
                    <a:lnTo>
                      <a:pt x="13957300" y="11366500"/>
                    </a:lnTo>
                    <a:cubicBezTo>
                      <a:pt x="13931900" y="11417300"/>
                      <a:pt x="13881100" y="11455400"/>
                      <a:pt x="13817600" y="11455400"/>
                    </a:cubicBezTo>
                    <a:lnTo>
                      <a:pt x="13754100" y="11455400"/>
                    </a:lnTo>
                    <a:cubicBezTo>
                      <a:pt x="13741400" y="11455400"/>
                      <a:pt x="13728700" y="11455400"/>
                      <a:pt x="13728700" y="11442700"/>
                    </a:cubicBezTo>
                    <a:cubicBezTo>
                      <a:pt x="13716000" y="11430000"/>
                      <a:pt x="13716000" y="11417300"/>
                      <a:pt x="13728700" y="11404600"/>
                    </a:cubicBezTo>
                    <a:lnTo>
                      <a:pt x="13919200" y="10960100"/>
                    </a:lnTo>
                    <a:lnTo>
                      <a:pt x="13982700" y="10782300"/>
                    </a:lnTo>
                    <a:cubicBezTo>
                      <a:pt x="14033500" y="10680700"/>
                      <a:pt x="14135100" y="10604500"/>
                      <a:pt x="14249400" y="10604500"/>
                    </a:cubicBezTo>
                    <a:lnTo>
                      <a:pt x="14427200" y="10604500"/>
                    </a:lnTo>
                    <a:cubicBezTo>
                      <a:pt x="14541500" y="10604500"/>
                      <a:pt x="14643100" y="10680700"/>
                      <a:pt x="14693900" y="10782300"/>
                    </a:cubicBezTo>
                    <a:lnTo>
                      <a:pt x="14757400" y="10960100"/>
                    </a:lnTo>
                    <a:lnTo>
                      <a:pt x="14947900" y="11404600"/>
                    </a:lnTo>
                    <a:cubicBezTo>
                      <a:pt x="14960600" y="11417300"/>
                      <a:pt x="14960600" y="11430000"/>
                      <a:pt x="14947900" y="11442700"/>
                    </a:cubicBezTo>
                    <a:cubicBezTo>
                      <a:pt x="14947900" y="11455400"/>
                      <a:pt x="14935200" y="11455400"/>
                      <a:pt x="14922500" y="11455400"/>
                    </a:cubicBezTo>
                    <a:lnTo>
                      <a:pt x="14859000" y="11455400"/>
                    </a:lnTo>
                    <a:cubicBezTo>
                      <a:pt x="14795500" y="11455400"/>
                      <a:pt x="14744700" y="11417300"/>
                      <a:pt x="14719300" y="11366500"/>
                    </a:cubicBezTo>
                    <a:lnTo>
                      <a:pt x="14566900" y="11010900"/>
                    </a:lnTo>
                    <a:cubicBezTo>
                      <a:pt x="14566900" y="10998200"/>
                      <a:pt x="14554200" y="11010900"/>
                      <a:pt x="14554200" y="11010900"/>
                    </a:cubicBezTo>
                    <a:lnTo>
                      <a:pt x="14617700" y="11455400"/>
                    </a:lnTo>
                    <a:lnTo>
                      <a:pt x="14693900" y="12268200"/>
                    </a:lnTo>
                    <a:cubicBezTo>
                      <a:pt x="14693900" y="12280900"/>
                      <a:pt x="14681200" y="12280900"/>
                      <a:pt x="14681200" y="12293600"/>
                    </a:cubicBezTo>
                    <a:cubicBezTo>
                      <a:pt x="14668500" y="12293600"/>
                      <a:pt x="14668500" y="12306300"/>
                      <a:pt x="14655800" y="12306300"/>
                    </a:cubicBezTo>
                    <a:lnTo>
                      <a:pt x="14605000" y="12306300"/>
                    </a:lnTo>
                    <a:cubicBezTo>
                      <a:pt x="14528800" y="12306300"/>
                      <a:pt x="14465300" y="12255500"/>
                      <a:pt x="14465300" y="12179300"/>
                    </a:cubicBezTo>
                    <a:lnTo>
                      <a:pt x="14351000" y="11493500"/>
                    </a:lnTo>
                    <a:cubicBezTo>
                      <a:pt x="14338300" y="11493500"/>
                      <a:pt x="14338300" y="11493500"/>
                      <a:pt x="14325600" y="11493500"/>
                    </a:cubicBezTo>
                    <a:lnTo>
                      <a:pt x="14211300" y="12179300"/>
                    </a:lnTo>
                    <a:cubicBezTo>
                      <a:pt x="14211300" y="12255500"/>
                      <a:pt x="14147800" y="12306300"/>
                      <a:pt x="14071600" y="12306300"/>
                    </a:cubicBezTo>
                    <a:lnTo>
                      <a:pt x="14020800" y="12306300"/>
                    </a:lnTo>
                    <a:cubicBezTo>
                      <a:pt x="14008100" y="12306300"/>
                      <a:pt x="14008100" y="12293600"/>
                      <a:pt x="13995400" y="12293600"/>
                    </a:cubicBezTo>
                    <a:cubicBezTo>
                      <a:pt x="13995400" y="12280900"/>
                      <a:pt x="13982700" y="12280900"/>
                      <a:pt x="13982700" y="12268200"/>
                    </a:cubicBezTo>
                    <a:lnTo>
                      <a:pt x="14058900" y="11455400"/>
                    </a:lnTo>
                    <a:lnTo>
                      <a:pt x="14122400" y="11010900"/>
                    </a:lnTo>
                    <a:moveTo>
                      <a:pt x="15862300" y="10045700"/>
                    </a:moveTo>
                    <a:cubicBezTo>
                      <a:pt x="15748000" y="10045700"/>
                      <a:pt x="15646400" y="10134600"/>
                      <a:pt x="15646400" y="10261600"/>
                    </a:cubicBezTo>
                    <a:lnTo>
                      <a:pt x="15646400" y="10325100"/>
                    </a:lnTo>
                    <a:cubicBezTo>
                      <a:pt x="15646400" y="10439400"/>
                      <a:pt x="15748000" y="10541000"/>
                      <a:pt x="15862300" y="10541000"/>
                    </a:cubicBezTo>
                    <a:cubicBezTo>
                      <a:pt x="15976600" y="10541000"/>
                      <a:pt x="16078200" y="10439400"/>
                      <a:pt x="16078200" y="10325100"/>
                    </a:cubicBezTo>
                    <a:lnTo>
                      <a:pt x="16078200" y="10261600"/>
                    </a:lnTo>
                    <a:cubicBezTo>
                      <a:pt x="16078200" y="10134600"/>
                      <a:pt x="15976600" y="10045700"/>
                      <a:pt x="15862300" y="10045700"/>
                    </a:cubicBezTo>
                    <a:moveTo>
                      <a:pt x="15646400" y="11010900"/>
                    </a:moveTo>
                    <a:cubicBezTo>
                      <a:pt x="15646400" y="11010900"/>
                      <a:pt x="15633700" y="10998200"/>
                      <a:pt x="15633700" y="11010900"/>
                    </a:cubicBezTo>
                    <a:lnTo>
                      <a:pt x="15481300" y="11366500"/>
                    </a:lnTo>
                    <a:cubicBezTo>
                      <a:pt x="15455900" y="11417300"/>
                      <a:pt x="15405100" y="11455400"/>
                      <a:pt x="15341600" y="11455400"/>
                    </a:cubicBezTo>
                    <a:lnTo>
                      <a:pt x="15278100" y="11455400"/>
                    </a:lnTo>
                    <a:cubicBezTo>
                      <a:pt x="15265400" y="11455400"/>
                      <a:pt x="15252700" y="11455400"/>
                      <a:pt x="15252700" y="11442700"/>
                    </a:cubicBezTo>
                    <a:cubicBezTo>
                      <a:pt x="15240000" y="11430000"/>
                      <a:pt x="15240000" y="11417300"/>
                      <a:pt x="15252700" y="11404600"/>
                    </a:cubicBezTo>
                    <a:lnTo>
                      <a:pt x="15443200" y="10960100"/>
                    </a:lnTo>
                    <a:lnTo>
                      <a:pt x="15506700" y="10782300"/>
                    </a:lnTo>
                    <a:cubicBezTo>
                      <a:pt x="15557500" y="10680700"/>
                      <a:pt x="15659100" y="10604500"/>
                      <a:pt x="15773400" y="10604500"/>
                    </a:cubicBezTo>
                    <a:lnTo>
                      <a:pt x="15951200" y="10604500"/>
                    </a:lnTo>
                    <a:cubicBezTo>
                      <a:pt x="16065500" y="10604500"/>
                      <a:pt x="16167100" y="10680700"/>
                      <a:pt x="16217900" y="10782300"/>
                    </a:cubicBezTo>
                    <a:lnTo>
                      <a:pt x="16281400" y="10960100"/>
                    </a:lnTo>
                    <a:lnTo>
                      <a:pt x="16471900" y="11404600"/>
                    </a:lnTo>
                    <a:cubicBezTo>
                      <a:pt x="16484600" y="11417300"/>
                      <a:pt x="16484600" y="11430000"/>
                      <a:pt x="16471900" y="11442700"/>
                    </a:cubicBezTo>
                    <a:cubicBezTo>
                      <a:pt x="16471900" y="11455400"/>
                      <a:pt x="16459200" y="11455400"/>
                      <a:pt x="16446500" y="11455400"/>
                    </a:cubicBezTo>
                    <a:lnTo>
                      <a:pt x="16383000" y="11455400"/>
                    </a:lnTo>
                    <a:cubicBezTo>
                      <a:pt x="16319500" y="11455400"/>
                      <a:pt x="16268700" y="11417300"/>
                      <a:pt x="16243300" y="11366500"/>
                    </a:cubicBezTo>
                    <a:lnTo>
                      <a:pt x="16090900" y="11010900"/>
                    </a:lnTo>
                    <a:cubicBezTo>
                      <a:pt x="16090900" y="10998200"/>
                      <a:pt x="16078200" y="11010900"/>
                      <a:pt x="16078200" y="11010900"/>
                    </a:cubicBezTo>
                    <a:lnTo>
                      <a:pt x="16141700" y="11455400"/>
                    </a:lnTo>
                    <a:lnTo>
                      <a:pt x="16217900" y="12268200"/>
                    </a:lnTo>
                    <a:cubicBezTo>
                      <a:pt x="16217900" y="12280900"/>
                      <a:pt x="16205200" y="12280900"/>
                      <a:pt x="16205200" y="12293600"/>
                    </a:cubicBezTo>
                    <a:cubicBezTo>
                      <a:pt x="16192500" y="12293600"/>
                      <a:pt x="16192500" y="12306300"/>
                      <a:pt x="16179800" y="12306300"/>
                    </a:cubicBezTo>
                    <a:lnTo>
                      <a:pt x="16129000" y="12306300"/>
                    </a:lnTo>
                    <a:cubicBezTo>
                      <a:pt x="16052800" y="12306300"/>
                      <a:pt x="15989300" y="12255500"/>
                      <a:pt x="15989300" y="12179300"/>
                    </a:cubicBezTo>
                    <a:lnTo>
                      <a:pt x="15875000" y="11493500"/>
                    </a:lnTo>
                    <a:cubicBezTo>
                      <a:pt x="15862300" y="11493500"/>
                      <a:pt x="15862300" y="11493500"/>
                      <a:pt x="15849600" y="11493500"/>
                    </a:cubicBezTo>
                    <a:lnTo>
                      <a:pt x="15735300" y="12179300"/>
                    </a:lnTo>
                    <a:cubicBezTo>
                      <a:pt x="15735300" y="12255500"/>
                      <a:pt x="15671800" y="12306300"/>
                      <a:pt x="15595600" y="12306300"/>
                    </a:cubicBezTo>
                    <a:lnTo>
                      <a:pt x="15544800" y="12306300"/>
                    </a:lnTo>
                    <a:cubicBezTo>
                      <a:pt x="15532100" y="12306300"/>
                      <a:pt x="15532100" y="12293600"/>
                      <a:pt x="15519400" y="12293600"/>
                    </a:cubicBezTo>
                    <a:cubicBezTo>
                      <a:pt x="15519400" y="12280900"/>
                      <a:pt x="15506700" y="12280900"/>
                      <a:pt x="15506700" y="12268200"/>
                    </a:cubicBezTo>
                    <a:lnTo>
                      <a:pt x="15582900" y="11455400"/>
                    </a:lnTo>
                    <a:lnTo>
                      <a:pt x="15646400" y="11010900"/>
                    </a:lnTo>
                    <a:moveTo>
                      <a:pt x="17386300" y="10045700"/>
                    </a:moveTo>
                    <a:cubicBezTo>
                      <a:pt x="17272000" y="10045700"/>
                      <a:pt x="17170400" y="10134600"/>
                      <a:pt x="17170400" y="10261600"/>
                    </a:cubicBezTo>
                    <a:lnTo>
                      <a:pt x="17170400" y="10325100"/>
                    </a:lnTo>
                    <a:cubicBezTo>
                      <a:pt x="17170400" y="10439400"/>
                      <a:pt x="17272000" y="10541000"/>
                      <a:pt x="17386300" y="10541000"/>
                    </a:cubicBezTo>
                    <a:cubicBezTo>
                      <a:pt x="17500600" y="10541000"/>
                      <a:pt x="17602200" y="10439400"/>
                      <a:pt x="17602200" y="10325100"/>
                    </a:cubicBezTo>
                    <a:lnTo>
                      <a:pt x="17602200" y="10261600"/>
                    </a:lnTo>
                    <a:cubicBezTo>
                      <a:pt x="17602200" y="10134600"/>
                      <a:pt x="17500600" y="10045700"/>
                      <a:pt x="17386300" y="10045700"/>
                    </a:cubicBezTo>
                    <a:moveTo>
                      <a:pt x="17170400" y="11010900"/>
                    </a:moveTo>
                    <a:cubicBezTo>
                      <a:pt x="17170400" y="11010900"/>
                      <a:pt x="17157700" y="10998200"/>
                      <a:pt x="17157700" y="11010900"/>
                    </a:cubicBezTo>
                    <a:lnTo>
                      <a:pt x="17005300" y="11366500"/>
                    </a:lnTo>
                    <a:cubicBezTo>
                      <a:pt x="16979900" y="11417300"/>
                      <a:pt x="16929100" y="11455400"/>
                      <a:pt x="16865600" y="11455400"/>
                    </a:cubicBezTo>
                    <a:lnTo>
                      <a:pt x="16802100" y="11455400"/>
                    </a:lnTo>
                    <a:cubicBezTo>
                      <a:pt x="16789400" y="11455400"/>
                      <a:pt x="16776700" y="11455400"/>
                      <a:pt x="16776700" y="11442700"/>
                    </a:cubicBezTo>
                    <a:cubicBezTo>
                      <a:pt x="16764000" y="11430000"/>
                      <a:pt x="16764000" y="11417300"/>
                      <a:pt x="16776700" y="11404600"/>
                    </a:cubicBezTo>
                    <a:lnTo>
                      <a:pt x="16967200" y="10960100"/>
                    </a:lnTo>
                    <a:lnTo>
                      <a:pt x="17030700" y="10782300"/>
                    </a:lnTo>
                    <a:cubicBezTo>
                      <a:pt x="17081500" y="10680700"/>
                      <a:pt x="17183100" y="10604500"/>
                      <a:pt x="17297400" y="10604500"/>
                    </a:cubicBezTo>
                    <a:lnTo>
                      <a:pt x="17475200" y="10604500"/>
                    </a:lnTo>
                    <a:cubicBezTo>
                      <a:pt x="17589500" y="10604500"/>
                      <a:pt x="17691100" y="10680700"/>
                      <a:pt x="17741900" y="10782300"/>
                    </a:cubicBezTo>
                    <a:lnTo>
                      <a:pt x="17805400" y="10960100"/>
                    </a:lnTo>
                    <a:lnTo>
                      <a:pt x="17995900" y="11404600"/>
                    </a:lnTo>
                    <a:cubicBezTo>
                      <a:pt x="18008600" y="11417300"/>
                      <a:pt x="18008600" y="11430000"/>
                      <a:pt x="17995900" y="11442700"/>
                    </a:cubicBezTo>
                    <a:cubicBezTo>
                      <a:pt x="17995900" y="11455400"/>
                      <a:pt x="17983200" y="11455400"/>
                      <a:pt x="17970500" y="11455400"/>
                    </a:cubicBezTo>
                    <a:lnTo>
                      <a:pt x="17907000" y="11455400"/>
                    </a:lnTo>
                    <a:cubicBezTo>
                      <a:pt x="17843500" y="11455400"/>
                      <a:pt x="17792700" y="11417300"/>
                      <a:pt x="17767300" y="11366500"/>
                    </a:cubicBezTo>
                    <a:lnTo>
                      <a:pt x="17614900" y="11010900"/>
                    </a:lnTo>
                    <a:cubicBezTo>
                      <a:pt x="17614900" y="10998200"/>
                      <a:pt x="17602200" y="11010900"/>
                      <a:pt x="17602200" y="11010900"/>
                    </a:cubicBezTo>
                    <a:lnTo>
                      <a:pt x="17665700" y="11455400"/>
                    </a:lnTo>
                    <a:lnTo>
                      <a:pt x="17741900" y="12268200"/>
                    </a:lnTo>
                    <a:cubicBezTo>
                      <a:pt x="17741900" y="12280900"/>
                      <a:pt x="17729200" y="12280900"/>
                      <a:pt x="17729200" y="12293600"/>
                    </a:cubicBezTo>
                    <a:cubicBezTo>
                      <a:pt x="17716500" y="12293600"/>
                      <a:pt x="17716500" y="12306300"/>
                      <a:pt x="17703800" y="12306300"/>
                    </a:cubicBezTo>
                    <a:lnTo>
                      <a:pt x="17653000" y="12306300"/>
                    </a:lnTo>
                    <a:cubicBezTo>
                      <a:pt x="17576800" y="12306300"/>
                      <a:pt x="17513300" y="12255500"/>
                      <a:pt x="17513300" y="12179300"/>
                    </a:cubicBezTo>
                    <a:lnTo>
                      <a:pt x="17399000" y="11493500"/>
                    </a:lnTo>
                    <a:cubicBezTo>
                      <a:pt x="17386300" y="11493500"/>
                      <a:pt x="17386300" y="11493500"/>
                      <a:pt x="17373600" y="11493500"/>
                    </a:cubicBezTo>
                    <a:lnTo>
                      <a:pt x="17259300" y="12179300"/>
                    </a:lnTo>
                    <a:cubicBezTo>
                      <a:pt x="17259300" y="12255500"/>
                      <a:pt x="17195800" y="12306300"/>
                      <a:pt x="17119600" y="12306300"/>
                    </a:cubicBezTo>
                    <a:lnTo>
                      <a:pt x="17068800" y="12306300"/>
                    </a:lnTo>
                    <a:cubicBezTo>
                      <a:pt x="17056100" y="12306300"/>
                      <a:pt x="17056100" y="12293600"/>
                      <a:pt x="17043400" y="12293600"/>
                    </a:cubicBezTo>
                    <a:cubicBezTo>
                      <a:pt x="17043400" y="12280900"/>
                      <a:pt x="17030700" y="12280900"/>
                      <a:pt x="17030700" y="12268200"/>
                    </a:cubicBezTo>
                    <a:lnTo>
                      <a:pt x="17106900" y="11455400"/>
                    </a:lnTo>
                    <a:lnTo>
                      <a:pt x="17170400" y="11010900"/>
                    </a:lnTo>
                    <a:moveTo>
                      <a:pt x="18910300" y="10045700"/>
                    </a:moveTo>
                    <a:cubicBezTo>
                      <a:pt x="18796000" y="10045700"/>
                      <a:pt x="18694400" y="10134600"/>
                      <a:pt x="18694400" y="10261600"/>
                    </a:cubicBezTo>
                    <a:lnTo>
                      <a:pt x="18694400" y="10325100"/>
                    </a:lnTo>
                    <a:cubicBezTo>
                      <a:pt x="18694400" y="10439400"/>
                      <a:pt x="18796000" y="10541000"/>
                      <a:pt x="18910300" y="10541000"/>
                    </a:cubicBezTo>
                    <a:cubicBezTo>
                      <a:pt x="19024600" y="10541000"/>
                      <a:pt x="19126200" y="10439400"/>
                      <a:pt x="19126200" y="10325100"/>
                    </a:cubicBezTo>
                    <a:lnTo>
                      <a:pt x="19126200" y="10261600"/>
                    </a:lnTo>
                    <a:cubicBezTo>
                      <a:pt x="19126200" y="10134600"/>
                      <a:pt x="19024600" y="10045700"/>
                      <a:pt x="18910300" y="10045700"/>
                    </a:cubicBezTo>
                    <a:moveTo>
                      <a:pt x="18694400" y="11010900"/>
                    </a:moveTo>
                    <a:cubicBezTo>
                      <a:pt x="18694400" y="11010900"/>
                      <a:pt x="18681700" y="10998200"/>
                      <a:pt x="18681700" y="11010900"/>
                    </a:cubicBezTo>
                    <a:lnTo>
                      <a:pt x="18529300" y="11366500"/>
                    </a:lnTo>
                    <a:cubicBezTo>
                      <a:pt x="18503900" y="11417300"/>
                      <a:pt x="18453100" y="11455400"/>
                      <a:pt x="18389600" y="11455400"/>
                    </a:cubicBezTo>
                    <a:lnTo>
                      <a:pt x="18326100" y="11455400"/>
                    </a:lnTo>
                    <a:cubicBezTo>
                      <a:pt x="18313400" y="11455400"/>
                      <a:pt x="18300700" y="11455400"/>
                      <a:pt x="18300700" y="11442700"/>
                    </a:cubicBezTo>
                    <a:cubicBezTo>
                      <a:pt x="18288000" y="11430000"/>
                      <a:pt x="18288000" y="11417300"/>
                      <a:pt x="18300700" y="11404600"/>
                    </a:cubicBezTo>
                    <a:lnTo>
                      <a:pt x="18491200" y="10960100"/>
                    </a:lnTo>
                    <a:lnTo>
                      <a:pt x="18554700" y="10782300"/>
                    </a:lnTo>
                    <a:cubicBezTo>
                      <a:pt x="18605500" y="10680700"/>
                      <a:pt x="18707100" y="10604500"/>
                      <a:pt x="18821400" y="10604500"/>
                    </a:cubicBezTo>
                    <a:lnTo>
                      <a:pt x="18999200" y="10604500"/>
                    </a:lnTo>
                    <a:cubicBezTo>
                      <a:pt x="19113500" y="10604500"/>
                      <a:pt x="19215100" y="10680700"/>
                      <a:pt x="19265900" y="10782300"/>
                    </a:cubicBezTo>
                    <a:lnTo>
                      <a:pt x="19329400" y="10960100"/>
                    </a:lnTo>
                    <a:lnTo>
                      <a:pt x="19519900" y="11404600"/>
                    </a:lnTo>
                    <a:cubicBezTo>
                      <a:pt x="19532600" y="11417300"/>
                      <a:pt x="19532600" y="11430000"/>
                      <a:pt x="19519900" y="11442700"/>
                    </a:cubicBezTo>
                    <a:cubicBezTo>
                      <a:pt x="19519900" y="11455400"/>
                      <a:pt x="19507200" y="11455400"/>
                      <a:pt x="19494500" y="11455400"/>
                    </a:cubicBezTo>
                    <a:lnTo>
                      <a:pt x="19431000" y="11455400"/>
                    </a:lnTo>
                    <a:cubicBezTo>
                      <a:pt x="19367500" y="11455400"/>
                      <a:pt x="19316700" y="11417300"/>
                      <a:pt x="19291300" y="11366500"/>
                    </a:cubicBezTo>
                    <a:lnTo>
                      <a:pt x="19138900" y="11010900"/>
                    </a:lnTo>
                    <a:cubicBezTo>
                      <a:pt x="19138900" y="10998200"/>
                      <a:pt x="19126200" y="11010900"/>
                      <a:pt x="19126200" y="11010900"/>
                    </a:cubicBezTo>
                    <a:lnTo>
                      <a:pt x="19189700" y="11455400"/>
                    </a:lnTo>
                    <a:lnTo>
                      <a:pt x="19265900" y="12268200"/>
                    </a:lnTo>
                    <a:cubicBezTo>
                      <a:pt x="19265900" y="12280900"/>
                      <a:pt x="19253200" y="12280900"/>
                      <a:pt x="19253200" y="12293600"/>
                    </a:cubicBezTo>
                    <a:cubicBezTo>
                      <a:pt x="19240500" y="12293600"/>
                      <a:pt x="19240500" y="12306300"/>
                      <a:pt x="19227800" y="12306300"/>
                    </a:cubicBezTo>
                    <a:lnTo>
                      <a:pt x="19177000" y="12306300"/>
                    </a:lnTo>
                    <a:cubicBezTo>
                      <a:pt x="19100800" y="12306300"/>
                      <a:pt x="19037300" y="12255500"/>
                      <a:pt x="19037300" y="12179300"/>
                    </a:cubicBezTo>
                    <a:lnTo>
                      <a:pt x="18923000" y="11493500"/>
                    </a:lnTo>
                    <a:cubicBezTo>
                      <a:pt x="18910300" y="11493500"/>
                      <a:pt x="18910300" y="11493500"/>
                      <a:pt x="18897600" y="11493500"/>
                    </a:cubicBezTo>
                    <a:lnTo>
                      <a:pt x="18783300" y="12179300"/>
                    </a:lnTo>
                    <a:cubicBezTo>
                      <a:pt x="18783300" y="12255500"/>
                      <a:pt x="18719800" y="12306300"/>
                      <a:pt x="18643600" y="12306300"/>
                    </a:cubicBezTo>
                    <a:lnTo>
                      <a:pt x="18592800" y="12306300"/>
                    </a:lnTo>
                    <a:cubicBezTo>
                      <a:pt x="18580100" y="12306300"/>
                      <a:pt x="18580100" y="12293600"/>
                      <a:pt x="18567400" y="12293600"/>
                    </a:cubicBezTo>
                    <a:cubicBezTo>
                      <a:pt x="18567400" y="12280900"/>
                      <a:pt x="18554700" y="12280900"/>
                      <a:pt x="18554700" y="12268200"/>
                    </a:cubicBezTo>
                    <a:lnTo>
                      <a:pt x="18630900" y="11455400"/>
                    </a:lnTo>
                    <a:lnTo>
                      <a:pt x="18694400" y="11010900"/>
                    </a:lnTo>
                    <a:moveTo>
                      <a:pt x="20434300" y="10045700"/>
                    </a:moveTo>
                    <a:cubicBezTo>
                      <a:pt x="20320000" y="10045700"/>
                      <a:pt x="20218400" y="10134600"/>
                      <a:pt x="20218400" y="10261600"/>
                    </a:cubicBezTo>
                    <a:lnTo>
                      <a:pt x="20218400" y="10325100"/>
                    </a:lnTo>
                    <a:cubicBezTo>
                      <a:pt x="20218400" y="10439400"/>
                      <a:pt x="20320000" y="10541000"/>
                      <a:pt x="20434300" y="10541000"/>
                    </a:cubicBezTo>
                    <a:cubicBezTo>
                      <a:pt x="20548600" y="10541000"/>
                      <a:pt x="20650200" y="10439400"/>
                      <a:pt x="20650200" y="10325100"/>
                    </a:cubicBezTo>
                    <a:lnTo>
                      <a:pt x="20650200" y="10261600"/>
                    </a:lnTo>
                    <a:cubicBezTo>
                      <a:pt x="20650200" y="10134600"/>
                      <a:pt x="20548600" y="10045700"/>
                      <a:pt x="20434300" y="10045700"/>
                    </a:cubicBezTo>
                    <a:moveTo>
                      <a:pt x="20218400" y="11010900"/>
                    </a:moveTo>
                    <a:cubicBezTo>
                      <a:pt x="20218400" y="11010900"/>
                      <a:pt x="20205700" y="10998200"/>
                      <a:pt x="20205700" y="11010900"/>
                    </a:cubicBezTo>
                    <a:lnTo>
                      <a:pt x="20053300" y="11366500"/>
                    </a:lnTo>
                    <a:cubicBezTo>
                      <a:pt x="20027900" y="11417300"/>
                      <a:pt x="19977100" y="11455400"/>
                      <a:pt x="19913600" y="11455400"/>
                    </a:cubicBezTo>
                    <a:lnTo>
                      <a:pt x="19850100" y="11455400"/>
                    </a:lnTo>
                    <a:cubicBezTo>
                      <a:pt x="19837400" y="11455400"/>
                      <a:pt x="19824700" y="11455400"/>
                      <a:pt x="19824700" y="11442700"/>
                    </a:cubicBezTo>
                    <a:cubicBezTo>
                      <a:pt x="19812000" y="11430000"/>
                      <a:pt x="19812000" y="11417300"/>
                      <a:pt x="19824700" y="11404600"/>
                    </a:cubicBezTo>
                    <a:lnTo>
                      <a:pt x="20015200" y="10960100"/>
                    </a:lnTo>
                    <a:lnTo>
                      <a:pt x="20078700" y="10782300"/>
                    </a:lnTo>
                    <a:cubicBezTo>
                      <a:pt x="20129500" y="10680700"/>
                      <a:pt x="20231100" y="10604500"/>
                      <a:pt x="20345400" y="10604500"/>
                    </a:cubicBezTo>
                    <a:lnTo>
                      <a:pt x="20523200" y="10604500"/>
                    </a:lnTo>
                    <a:cubicBezTo>
                      <a:pt x="20637500" y="10604500"/>
                      <a:pt x="20739100" y="10680700"/>
                      <a:pt x="20789900" y="10782300"/>
                    </a:cubicBezTo>
                    <a:lnTo>
                      <a:pt x="20853400" y="10960100"/>
                    </a:lnTo>
                    <a:lnTo>
                      <a:pt x="21043900" y="11404600"/>
                    </a:lnTo>
                    <a:cubicBezTo>
                      <a:pt x="21056600" y="11417300"/>
                      <a:pt x="21056600" y="11430000"/>
                      <a:pt x="21043900" y="11442700"/>
                    </a:cubicBezTo>
                    <a:cubicBezTo>
                      <a:pt x="21043900" y="11455400"/>
                      <a:pt x="21031200" y="11455400"/>
                      <a:pt x="21018500" y="11455400"/>
                    </a:cubicBezTo>
                    <a:lnTo>
                      <a:pt x="20955000" y="11455400"/>
                    </a:lnTo>
                    <a:cubicBezTo>
                      <a:pt x="20891500" y="11455400"/>
                      <a:pt x="20840700" y="11417300"/>
                      <a:pt x="20815300" y="11366500"/>
                    </a:cubicBezTo>
                    <a:lnTo>
                      <a:pt x="20662900" y="11010900"/>
                    </a:lnTo>
                    <a:cubicBezTo>
                      <a:pt x="20662900" y="10998200"/>
                      <a:pt x="20650200" y="11010900"/>
                      <a:pt x="20650200" y="11010900"/>
                    </a:cubicBezTo>
                    <a:lnTo>
                      <a:pt x="20713700" y="11455400"/>
                    </a:lnTo>
                    <a:lnTo>
                      <a:pt x="20789900" y="12268200"/>
                    </a:lnTo>
                    <a:cubicBezTo>
                      <a:pt x="20789900" y="12280900"/>
                      <a:pt x="20777200" y="12280900"/>
                      <a:pt x="20777200" y="12293600"/>
                    </a:cubicBezTo>
                    <a:cubicBezTo>
                      <a:pt x="20764500" y="12293600"/>
                      <a:pt x="20764500" y="12306300"/>
                      <a:pt x="20751800" y="12306300"/>
                    </a:cubicBezTo>
                    <a:lnTo>
                      <a:pt x="20701000" y="12306300"/>
                    </a:lnTo>
                    <a:cubicBezTo>
                      <a:pt x="20624800" y="12306300"/>
                      <a:pt x="20561300" y="12255500"/>
                      <a:pt x="20561300" y="12179300"/>
                    </a:cubicBezTo>
                    <a:lnTo>
                      <a:pt x="20447000" y="11493500"/>
                    </a:lnTo>
                    <a:cubicBezTo>
                      <a:pt x="20434300" y="11493500"/>
                      <a:pt x="20434300" y="11493500"/>
                      <a:pt x="20421600" y="11493500"/>
                    </a:cubicBezTo>
                    <a:lnTo>
                      <a:pt x="20307300" y="12179300"/>
                    </a:lnTo>
                    <a:cubicBezTo>
                      <a:pt x="20307300" y="12255500"/>
                      <a:pt x="20243800" y="12306300"/>
                      <a:pt x="20167600" y="12306300"/>
                    </a:cubicBezTo>
                    <a:lnTo>
                      <a:pt x="20116800" y="12306300"/>
                    </a:lnTo>
                    <a:cubicBezTo>
                      <a:pt x="20104100" y="12306300"/>
                      <a:pt x="20104100" y="12293600"/>
                      <a:pt x="20091400" y="12293600"/>
                    </a:cubicBezTo>
                    <a:cubicBezTo>
                      <a:pt x="20091400" y="12280900"/>
                      <a:pt x="20078700" y="12280900"/>
                      <a:pt x="20078700" y="12268200"/>
                    </a:cubicBezTo>
                    <a:lnTo>
                      <a:pt x="20154900" y="11455400"/>
                    </a:lnTo>
                    <a:lnTo>
                      <a:pt x="20218400" y="11010900"/>
                    </a:lnTo>
                    <a:moveTo>
                      <a:pt x="21958300" y="10045700"/>
                    </a:moveTo>
                    <a:cubicBezTo>
                      <a:pt x="21844000" y="10045700"/>
                      <a:pt x="21742400" y="10134600"/>
                      <a:pt x="21742400" y="10261600"/>
                    </a:cubicBezTo>
                    <a:lnTo>
                      <a:pt x="21742400" y="10325100"/>
                    </a:lnTo>
                    <a:cubicBezTo>
                      <a:pt x="21742400" y="10439400"/>
                      <a:pt x="21844000" y="10541000"/>
                      <a:pt x="21958300" y="10541000"/>
                    </a:cubicBezTo>
                    <a:cubicBezTo>
                      <a:pt x="22072600" y="10541000"/>
                      <a:pt x="22174200" y="10439400"/>
                      <a:pt x="22174200" y="10325100"/>
                    </a:cubicBezTo>
                    <a:lnTo>
                      <a:pt x="22174200" y="10261600"/>
                    </a:lnTo>
                    <a:cubicBezTo>
                      <a:pt x="22174200" y="10134600"/>
                      <a:pt x="22072600" y="10045700"/>
                      <a:pt x="21958300" y="10045700"/>
                    </a:cubicBezTo>
                    <a:moveTo>
                      <a:pt x="21742400" y="11010900"/>
                    </a:moveTo>
                    <a:cubicBezTo>
                      <a:pt x="21742400" y="11010900"/>
                      <a:pt x="21729700" y="10998200"/>
                      <a:pt x="21729700" y="11010900"/>
                    </a:cubicBezTo>
                    <a:lnTo>
                      <a:pt x="21577300" y="11366500"/>
                    </a:lnTo>
                    <a:cubicBezTo>
                      <a:pt x="21551900" y="11417300"/>
                      <a:pt x="21501100" y="11455400"/>
                      <a:pt x="21437600" y="11455400"/>
                    </a:cubicBezTo>
                    <a:lnTo>
                      <a:pt x="21374100" y="11455400"/>
                    </a:lnTo>
                    <a:cubicBezTo>
                      <a:pt x="21361400" y="11455400"/>
                      <a:pt x="21348700" y="11455400"/>
                      <a:pt x="21348700" y="11442700"/>
                    </a:cubicBezTo>
                    <a:cubicBezTo>
                      <a:pt x="21336000" y="11430000"/>
                      <a:pt x="21336000" y="11417300"/>
                      <a:pt x="21348700" y="11404600"/>
                    </a:cubicBezTo>
                    <a:lnTo>
                      <a:pt x="21539200" y="10960100"/>
                    </a:lnTo>
                    <a:lnTo>
                      <a:pt x="21602700" y="10782300"/>
                    </a:lnTo>
                    <a:cubicBezTo>
                      <a:pt x="21653500" y="10680700"/>
                      <a:pt x="21755100" y="10604500"/>
                      <a:pt x="21869400" y="10604500"/>
                    </a:cubicBezTo>
                    <a:lnTo>
                      <a:pt x="22047200" y="10604500"/>
                    </a:lnTo>
                    <a:cubicBezTo>
                      <a:pt x="22161500" y="10604500"/>
                      <a:pt x="22263100" y="10680700"/>
                      <a:pt x="22313900" y="10782300"/>
                    </a:cubicBezTo>
                    <a:lnTo>
                      <a:pt x="22377400" y="10960100"/>
                    </a:lnTo>
                    <a:lnTo>
                      <a:pt x="22567900" y="11404600"/>
                    </a:lnTo>
                    <a:cubicBezTo>
                      <a:pt x="22580600" y="11417300"/>
                      <a:pt x="22580600" y="11430000"/>
                      <a:pt x="22567900" y="11442700"/>
                    </a:cubicBezTo>
                    <a:cubicBezTo>
                      <a:pt x="22567900" y="11455400"/>
                      <a:pt x="22555200" y="11455400"/>
                      <a:pt x="22542500" y="11455400"/>
                    </a:cubicBezTo>
                    <a:lnTo>
                      <a:pt x="22479000" y="11455400"/>
                    </a:lnTo>
                    <a:cubicBezTo>
                      <a:pt x="22415500" y="11455400"/>
                      <a:pt x="22364700" y="11417300"/>
                      <a:pt x="22339300" y="11366500"/>
                    </a:cubicBezTo>
                    <a:lnTo>
                      <a:pt x="22186900" y="11010900"/>
                    </a:lnTo>
                    <a:cubicBezTo>
                      <a:pt x="22186900" y="10998200"/>
                      <a:pt x="22174200" y="11010900"/>
                      <a:pt x="22174200" y="11010900"/>
                    </a:cubicBezTo>
                    <a:lnTo>
                      <a:pt x="22237700" y="11455400"/>
                    </a:lnTo>
                    <a:lnTo>
                      <a:pt x="22313900" y="12268200"/>
                    </a:lnTo>
                    <a:cubicBezTo>
                      <a:pt x="22313900" y="12280900"/>
                      <a:pt x="22301200" y="12280900"/>
                      <a:pt x="22301200" y="12293600"/>
                    </a:cubicBezTo>
                    <a:cubicBezTo>
                      <a:pt x="22288500" y="12293600"/>
                      <a:pt x="22288500" y="12306300"/>
                      <a:pt x="22275800" y="12306300"/>
                    </a:cubicBezTo>
                    <a:lnTo>
                      <a:pt x="22225000" y="12306300"/>
                    </a:lnTo>
                    <a:cubicBezTo>
                      <a:pt x="22148800" y="12306300"/>
                      <a:pt x="22085300" y="12255500"/>
                      <a:pt x="22085300" y="12179300"/>
                    </a:cubicBezTo>
                    <a:lnTo>
                      <a:pt x="21971000" y="11493500"/>
                    </a:lnTo>
                    <a:cubicBezTo>
                      <a:pt x="21958300" y="11493500"/>
                      <a:pt x="21958300" y="11493500"/>
                      <a:pt x="21945600" y="11493500"/>
                    </a:cubicBezTo>
                    <a:lnTo>
                      <a:pt x="21831300" y="12179300"/>
                    </a:lnTo>
                    <a:cubicBezTo>
                      <a:pt x="21831300" y="12255500"/>
                      <a:pt x="21767800" y="12306300"/>
                      <a:pt x="21691600" y="12306300"/>
                    </a:cubicBezTo>
                    <a:lnTo>
                      <a:pt x="21640800" y="12306300"/>
                    </a:lnTo>
                    <a:cubicBezTo>
                      <a:pt x="21628100" y="12306300"/>
                      <a:pt x="21628100" y="12293600"/>
                      <a:pt x="21615400" y="12293600"/>
                    </a:cubicBezTo>
                    <a:cubicBezTo>
                      <a:pt x="21615400" y="12280900"/>
                      <a:pt x="21602700" y="12280900"/>
                      <a:pt x="21602700" y="12268200"/>
                    </a:cubicBezTo>
                    <a:lnTo>
                      <a:pt x="21678900" y="11455400"/>
                    </a:lnTo>
                    <a:lnTo>
                      <a:pt x="21742400" y="11010900"/>
                    </a:lnTo>
                    <a:moveTo>
                      <a:pt x="23482300" y="10045700"/>
                    </a:moveTo>
                    <a:cubicBezTo>
                      <a:pt x="23368000" y="10045700"/>
                      <a:pt x="23266400" y="10134600"/>
                      <a:pt x="23266400" y="10261600"/>
                    </a:cubicBezTo>
                    <a:lnTo>
                      <a:pt x="23266400" y="10325100"/>
                    </a:lnTo>
                    <a:cubicBezTo>
                      <a:pt x="23266400" y="10439400"/>
                      <a:pt x="23368000" y="10541000"/>
                      <a:pt x="23482300" y="10541000"/>
                    </a:cubicBezTo>
                    <a:cubicBezTo>
                      <a:pt x="23596600" y="10541000"/>
                      <a:pt x="23698200" y="10439400"/>
                      <a:pt x="23698200" y="10325100"/>
                    </a:cubicBezTo>
                    <a:lnTo>
                      <a:pt x="23698200" y="10261600"/>
                    </a:lnTo>
                    <a:cubicBezTo>
                      <a:pt x="23698200" y="10134600"/>
                      <a:pt x="23596600" y="10045700"/>
                      <a:pt x="23482300" y="10045700"/>
                    </a:cubicBezTo>
                    <a:moveTo>
                      <a:pt x="23266400" y="11010900"/>
                    </a:moveTo>
                    <a:cubicBezTo>
                      <a:pt x="23266400" y="11010900"/>
                      <a:pt x="23253700" y="10998200"/>
                      <a:pt x="23253700" y="11010900"/>
                    </a:cubicBezTo>
                    <a:lnTo>
                      <a:pt x="23101300" y="11366500"/>
                    </a:lnTo>
                    <a:cubicBezTo>
                      <a:pt x="23075900" y="11417300"/>
                      <a:pt x="23025100" y="11455400"/>
                      <a:pt x="22961600" y="11455400"/>
                    </a:cubicBezTo>
                    <a:lnTo>
                      <a:pt x="22898100" y="11455400"/>
                    </a:lnTo>
                    <a:cubicBezTo>
                      <a:pt x="22885400" y="11455400"/>
                      <a:pt x="22872700" y="11455400"/>
                      <a:pt x="22872700" y="11442700"/>
                    </a:cubicBezTo>
                    <a:cubicBezTo>
                      <a:pt x="22860000" y="11430000"/>
                      <a:pt x="22860000" y="11417300"/>
                      <a:pt x="22872700" y="11404600"/>
                    </a:cubicBezTo>
                    <a:lnTo>
                      <a:pt x="23063200" y="10960100"/>
                    </a:lnTo>
                    <a:lnTo>
                      <a:pt x="23126700" y="10782300"/>
                    </a:lnTo>
                    <a:cubicBezTo>
                      <a:pt x="23177500" y="10680700"/>
                      <a:pt x="23279100" y="10604500"/>
                      <a:pt x="23393400" y="10604500"/>
                    </a:cubicBezTo>
                    <a:lnTo>
                      <a:pt x="23571200" y="10604500"/>
                    </a:lnTo>
                    <a:cubicBezTo>
                      <a:pt x="23685500" y="10604500"/>
                      <a:pt x="23787100" y="10680700"/>
                      <a:pt x="23837900" y="10782300"/>
                    </a:cubicBezTo>
                    <a:lnTo>
                      <a:pt x="23901400" y="10960100"/>
                    </a:lnTo>
                    <a:lnTo>
                      <a:pt x="24091900" y="11404600"/>
                    </a:lnTo>
                    <a:cubicBezTo>
                      <a:pt x="24104600" y="11417300"/>
                      <a:pt x="24104600" y="11430000"/>
                      <a:pt x="24091900" y="11442700"/>
                    </a:cubicBezTo>
                    <a:cubicBezTo>
                      <a:pt x="24091900" y="11455400"/>
                      <a:pt x="24079200" y="11455400"/>
                      <a:pt x="24066500" y="11455400"/>
                    </a:cubicBezTo>
                    <a:lnTo>
                      <a:pt x="24003000" y="11455400"/>
                    </a:lnTo>
                    <a:cubicBezTo>
                      <a:pt x="23939500" y="11455400"/>
                      <a:pt x="23888700" y="11417300"/>
                      <a:pt x="23863300" y="11366500"/>
                    </a:cubicBezTo>
                    <a:lnTo>
                      <a:pt x="23710900" y="11010900"/>
                    </a:lnTo>
                    <a:cubicBezTo>
                      <a:pt x="23710900" y="10998200"/>
                      <a:pt x="23698200" y="11010900"/>
                      <a:pt x="23698200" y="11010900"/>
                    </a:cubicBezTo>
                    <a:lnTo>
                      <a:pt x="23761700" y="11455400"/>
                    </a:lnTo>
                    <a:lnTo>
                      <a:pt x="23837900" y="12268200"/>
                    </a:lnTo>
                    <a:cubicBezTo>
                      <a:pt x="23837900" y="12280900"/>
                      <a:pt x="23825200" y="12280900"/>
                      <a:pt x="23825200" y="12293600"/>
                    </a:cubicBezTo>
                    <a:cubicBezTo>
                      <a:pt x="23812500" y="12293600"/>
                      <a:pt x="23812500" y="12306300"/>
                      <a:pt x="23799800" y="12306300"/>
                    </a:cubicBezTo>
                    <a:lnTo>
                      <a:pt x="23749000" y="12306300"/>
                    </a:lnTo>
                    <a:cubicBezTo>
                      <a:pt x="23672800" y="12306300"/>
                      <a:pt x="23609300" y="12255500"/>
                      <a:pt x="23609300" y="12179300"/>
                    </a:cubicBezTo>
                    <a:lnTo>
                      <a:pt x="23495000" y="11493500"/>
                    </a:lnTo>
                    <a:cubicBezTo>
                      <a:pt x="23482300" y="11493500"/>
                      <a:pt x="23482300" y="11493500"/>
                      <a:pt x="23469600" y="11493500"/>
                    </a:cubicBezTo>
                    <a:lnTo>
                      <a:pt x="23355300" y="12179300"/>
                    </a:lnTo>
                    <a:cubicBezTo>
                      <a:pt x="23355300" y="12255500"/>
                      <a:pt x="23291800" y="12306300"/>
                      <a:pt x="23215600" y="12306300"/>
                    </a:cubicBezTo>
                    <a:lnTo>
                      <a:pt x="23164800" y="12306300"/>
                    </a:lnTo>
                    <a:cubicBezTo>
                      <a:pt x="23152100" y="12306300"/>
                      <a:pt x="23152100" y="12293600"/>
                      <a:pt x="23139400" y="12293600"/>
                    </a:cubicBezTo>
                    <a:cubicBezTo>
                      <a:pt x="23139400" y="12280900"/>
                      <a:pt x="23126700" y="12280900"/>
                      <a:pt x="23126700" y="12268200"/>
                    </a:cubicBezTo>
                    <a:lnTo>
                      <a:pt x="23202900" y="11455400"/>
                    </a:lnTo>
                    <a:lnTo>
                      <a:pt x="23266400" y="11010900"/>
                    </a:lnTo>
                    <a:moveTo>
                      <a:pt x="622300" y="12560300"/>
                    </a:moveTo>
                    <a:cubicBezTo>
                      <a:pt x="508000" y="12560300"/>
                      <a:pt x="406400" y="12649200"/>
                      <a:pt x="406400" y="12776200"/>
                    </a:cubicBezTo>
                    <a:lnTo>
                      <a:pt x="406400" y="12839700"/>
                    </a:lnTo>
                    <a:cubicBezTo>
                      <a:pt x="406400" y="12954000"/>
                      <a:pt x="508000" y="13055600"/>
                      <a:pt x="622300" y="13055600"/>
                    </a:cubicBezTo>
                    <a:cubicBezTo>
                      <a:pt x="736600" y="13055600"/>
                      <a:pt x="838200" y="12954000"/>
                      <a:pt x="838200" y="12839700"/>
                    </a:cubicBezTo>
                    <a:lnTo>
                      <a:pt x="838200" y="12776200"/>
                    </a:lnTo>
                    <a:cubicBezTo>
                      <a:pt x="838200" y="12649200"/>
                      <a:pt x="736600" y="12560300"/>
                      <a:pt x="622300" y="12560300"/>
                    </a:cubicBezTo>
                    <a:moveTo>
                      <a:pt x="406400" y="13525500"/>
                    </a:moveTo>
                    <a:cubicBezTo>
                      <a:pt x="406400" y="13525500"/>
                      <a:pt x="393700" y="13512800"/>
                      <a:pt x="393700" y="13525500"/>
                    </a:cubicBezTo>
                    <a:lnTo>
                      <a:pt x="241300" y="13881100"/>
                    </a:lnTo>
                    <a:cubicBezTo>
                      <a:pt x="215900" y="13931900"/>
                      <a:pt x="165100" y="13970000"/>
                      <a:pt x="101600" y="13970000"/>
                    </a:cubicBezTo>
                    <a:lnTo>
                      <a:pt x="38100" y="13970000"/>
                    </a:lnTo>
                    <a:cubicBezTo>
                      <a:pt x="25400" y="13970000"/>
                      <a:pt x="12700" y="13970000"/>
                      <a:pt x="12700" y="13957300"/>
                    </a:cubicBezTo>
                    <a:cubicBezTo>
                      <a:pt x="0" y="13944600"/>
                      <a:pt x="0" y="13931900"/>
                      <a:pt x="12700" y="13919200"/>
                    </a:cubicBezTo>
                    <a:lnTo>
                      <a:pt x="203200" y="13474700"/>
                    </a:lnTo>
                    <a:lnTo>
                      <a:pt x="266700" y="13296900"/>
                    </a:lnTo>
                    <a:cubicBezTo>
                      <a:pt x="317500" y="13195300"/>
                      <a:pt x="419100" y="13119100"/>
                      <a:pt x="533400" y="13119100"/>
                    </a:cubicBezTo>
                    <a:lnTo>
                      <a:pt x="711200" y="13119100"/>
                    </a:lnTo>
                    <a:cubicBezTo>
                      <a:pt x="825500" y="13119100"/>
                      <a:pt x="927100" y="13195300"/>
                      <a:pt x="977900" y="13296900"/>
                    </a:cubicBezTo>
                    <a:lnTo>
                      <a:pt x="1041400" y="13474700"/>
                    </a:lnTo>
                    <a:lnTo>
                      <a:pt x="1231900" y="13919200"/>
                    </a:lnTo>
                    <a:cubicBezTo>
                      <a:pt x="1244600" y="13931900"/>
                      <a:pt x="1244600" y="13944600"/>
                      <a:pt x="1231900" y="13957300"/>
                    </a:cubicBezTo>
                    <a:cubicBezTo>
                      <a:pt x="1231900" y="13970000"/>
                      <a:pt x="1219200" y="13970000"/>
                      <a:pt x="1206500" y="13970000"/>
                    </a:cubicBezTo>
                    <a:lnTo>
                      <a:pt x="1143000" y="13970000"/>
                    </a:lnTo>
                    <a:cubicBezTo>
                      <a:pt x="1079500" y="13970000"/>
                      <a:pt x="1028700" y="13931900"/>
                      <a:pt x="1003300" y="13881100"/>
                    </a:cubicBezTo>
                    <a:lnTo>
                      <a:pt x="850900" y="13525500"/>
                    </a:lnTo>
                    <a:cubicBezTo>
                      <a:pt x="850900" y="13512800"/>
                      <a:pt x="838200" y="13525500"/>
                      <a:pt x="838200" y="13525500"/>
                    </a:cubicBezTo>
                    <a:lnTo>
                      <a:pt x="901700" y="13970000"/>
                    </a:lnTo>
                    <a:lnTo>
                      <a:pt x="977900" y="14782800"/>
                    </a:lnTo>
                    <a:cubicBezTo>
                      <a:pt x="977900" y="14795500"/>
                      <a:pt x="965200" y="14795500"/>
                      <a:pt x="965200" y="14808200"/>
                    </a:cubicBezTo>
                    <a:cubicBezTo>
                      <a:pt x="952500" y="14808200"/>
                      <a:pt x="952500" y="14820900"/>
                      <a:pt x="939800" y="14820900"/>
                    </a:cubicBezTo>
                    <a:lnTo>
                      <a:pt x="889000" y="14820900"/>
                    </a:lnTo>
                    <a:cubicBezTo>
                      <a:pt x="812800" y="14820900"/>
                      <a:pt x="749300" y="14770100"/>
                      <a:pt x="749300" y="14693900"/>
                    </a:cubicBezTo>
                    <a:lnTo>
                      <a:pt x="635000" y="14008100"/>
                    </a:lnTo>
                    <a:cubicBezTo>
                      <a:pt x="622300" y="14008100"/>
                      <a:pt x="622300" y="14008100"/>
                      <a:pt x="609600" y="14008100"/>
                    </a:cubicBezTo>
                    <a:lnTo>
                      <a:pt x="495300" y="14693900"/>
                    </a:lnTo>
                    <a:cubicBezTo>
                      <a:pt x="495300" y="14770100"/>
                      <a:pt x="431800" y="14820900"/>
                      <a:pt x="355600" y="14820900"/>
                    </a:cubicBezTo>
                    <a:lnTo>
                      <a:pt x="304800" y="14820900"/>
                    </a:lnTo>
                    <a:cubicBezTo>
                      <a:pt x="292100" y="14820900"/>
                      <a:pt x="292100" y="14808200"/>
                      <a:pt x="279400" y="14808200"/>
                    </a:cubicBezTo>
                    <a:cubicBezTo>
                      <a:pt x="279400" y="14795500"/>
                      <a:pt x="266700" y="14795500"/>
                      <a:pt x="266700" y="14782800"/>
                    </a:cubicBezTo>
                    <a:lnTo>
                      <a:pt x="342900" y="13970000"/>
                    </a:lnTo>
                    <a:lnTo>
                      <a:pt x="406400" y="13525500"/>
                    </a:lnTo>
                    <a:moveTo>
                      <a:pt x="2146300" y="12560300"/>
                    </a:moveTo>
                    <a:cubicBezTo>
                      <a:pt x="2032000" y="12560300"/>
                      <a:pt x="1930400" y="12649200"/>
                      <a:pt x="1930400" y="12776200"/>
                    </a:cubicBezTo>
                    <a:lnTo>
                      <a:pt x="1930400" y="12839700"/>
                    </a:lnTo>
                    <a:cubicBezTo>
                      <a:pt x="1930400" y="12954000"/>
                      <a:pt x="2032000" y="13055600"/>
                      <a:pt x="2146300" y="13055600"/>
                    </a:cubicBezTo>
                    <a:cubicBezTo>
                      <a:pt x="2260600" y="13055600"/>
                      <a:pt x="2362200" y="12954000"/>
                      <a:pt x="2362200" y="12839700"/>
                    </a:cubicBezTo>
                    <a:lnTo>
                      <a:pt x="2362200" y="12776200"/>
                    </a:lnTo>
                    <a:cubicBezTo>
                      <a:pt x="2362200" y="12649200"/>
                      <a:pt x="2260600" y="12560300"/>
                      <a:pt x="2146300" y="12560300"/>
                    </a:cubicBezTo>
                    <a:moveTo>
                      <a:pt x="1930400" y="13525500"/>
                    </a:moveTo>
                    <a:cubicBezTo>
                      <a:pt x="1930400" y="13525500"/>
                      <a:pt x="1917700" y="13512800"/>
                      <a:pt x="1917700" y="13525500"/>
                    </a:cubicBezTo>
                    <a:lnTo>
                      <a:pt x="1765300" y="13881100"/>
                    </a:lnTo>
                    <a:cubicBezTo>
                      <a:pt x="1739900" y="13931900"/>
                      <a:pt x="1689100" y="13970000"/>
                      <a:pt x="1625600" y="13970000"/>
                    </a:cubicBezTo>
                    <a:lnTo>
                      <a:pt x="1562100" y="13970000"/>
                    </a:lnTo>
                    <a:cubicBezTo>
                      <a:pt x="1549400" y="13970000"/>
                      <a:pt x="1536700" y="13970000"/>
                      <a:pt x="1536700" y="13957300"/>
                    </a:cubicBezTo>
                    <a:cubicBezTo>
                      <a:pt x="1524000" y="13944600"/>
                      <a:pt x="1524000" y="13931900"/>
                      <a:pt x="1536700" y="13919200"/>
                    </a:cubicBezTo>
                    <a:lnTo>
                      <a:pt x="1727200" y="13474700"/>
                    </a:lnTo>
                    <a:lnTo>
                      <a:pt x="1790700" y="13296900"/>
                    </a:lnTo>
                    <a:cubicBezTo>
                      <a:pt x="1841500" y="13195300"/>
                      <a:pt x="1943100" y="13119100"/>
                      <a:pt x="2057400" y="13119100"/>
                    </a:cubicBezTo>
                    <a:lnTo>
                      <a:pt x="2235200" y="13119100"/>
                    </a:lnTo>
                    <a:cubicBezTo>
                      <a:pt x="2349500" y="13119100"/>
                      <a:pt x="2451100" y="13195300"/>
                      <a:pt x="2501900" y="13296900"/>
                    </a:cubicBezTo>
                    <a:lnTo>
                      <a:pt x="2565400" y="13474700"/>
                    </a:lnTo>
                    <a:lnTo>
                      <a:pt x="2755900" y="13919200"/>
                    </a:lnTo>
                    <a:cubicBezTo>
                      <a:pt x="2768600" y="13931900"/>
                      <a:pt x="2768600" y="13944600"/>
                      <a:pt x="2755900" y="13957300"/>
                    </a:cubicBezTo>
                    <a:cubicBezTo>
                      <a:pt x="2755900" y="13970000"/>
                      <a:pt x="2743200" y="13970000"/>
                      <a:pt x="2730500" y="13970000"/>
                    </a:cubicBezTo>
                    <a:lnTo>
                      <a:pt x="2667000" y="13970000"/>
                    </a:lnTo>
                    <a:cubicBezTo>
                      <a:pt x="2603500" y="13970000"/>
                      <a:pt x="2552700" y="13931900"/>
                      <a:pt x="2527300" y="13881100"/>
                    </a:cubicBezTo>
                    <a:lnTo>
                      <a:pt x="2374900" y="13525500"/>
                    </a:lnTo>
                    <a:cubicBezTo>
                      <a:pt x="2374900" y="13512800"/>
                      <a:pt x="2362200" y="13525500"/>
                      <a:pt x="2362200" y="13525500"/>
                    </a:cubicBezTo>
                    <a:lnTo>
                      <a:pt x="2425700" y="13970000"/>
                    </a:lnTo>
                    <a:lnTo>
                      <a:pt x="2501900" y="14782800"/>
                    </a:lnTo>
                    <a:cubicBezTo>
                      <a:pt x="2501900" y="14795500"/>
                      <a:pt x="2489200" y="14795500"/>
                      <a:pt x="2489200" y="14808200"/>
                    </a:cubicBezTo>
                    <a:cubicBezTo>
                      <a:pt x="2476500" y="14808200"/>
                      <a:pt x="2476500" y="14820900"/>
                      <a:pt x="2463800" y="14820900"/>
                    </a:cubicBezTo>
                    <a:lnTo>
                      <a:pt x="2413000" y="14820900"/>
                    </a:lnTo>
                    <a:cubicBezTo>
                      <a:pt x="2336800" y="14820900"/>
                      <a:pt x="2273300" y="14770100"/>
                      <a:pt x="2273300" y="14693900"/>
                    </a:cubicBezTo>
                    <a:lnTo>
                      <a:pt x="2159000" y="14008100"/>
                    </a:lnTo>
                    <a:cubicBezTo>
                      <a:pt x="2146300" y="14008100"/>
                      <a:pt x="2146300" y="14008100"/>
                      <a:pt x="2133600" y="14008100"/>
                    </a:cubicBezTo>
                    <a:lnTo>
                      <a:pt x="2019300" y="14693900"/>
                    </a:lnTo>
                    <a:cubicBezTo>
                      <a:pt x="2019300" y="14770100"/>
                      <a:pt x="1955800" y="14820900"/>
                      <a:pt x="1879600" y="14820900"/>
                    </a:cubicBezTo>
                    <a:lnTo>
                      <a:pt x="1828800" y="14820900"/>
                    </a:lnTo>
                    <a:cubicBezTo>
                      <a:pt x="1816100" y="14820900"/>
                      <a:pt x="1816100" y="14808200"/>
                      <a:pt x="1803400" y="14808200"/>
                    </a:cubicBezTo>
                    <a:cubicBezTo>
                      <a:pt x="1803400" y="14795500"/>
                      <a:pt x="1790700" y="14795500"/>
                      <a:pt x="1790700" y="14782800"/>
                    </a:cubicBezTo>
                    <a:lnTo>
                      <a:pt x="1866900" y="13970000"/>
                    </a:lnTo>
                    <a:lnTo>
                      <a:pt x="1930400" y="13525500"/>
                    </a:lnTo>
                    <a:moveTo>
                      <a:pt x="3670300" y="12560300"/>
                    </a:moveTo>
                    <a:cubicBezTo>
                      <a:pt x="3556000" y="12560300"/>
                      <a:pt x="3454400" y="12649200"/>
                      <a:pt x="3454400" y="12776200"/>
                    </a:cubicBezTo>
                    <a:lnTo>
                      <a:pt x="3454400" y="12839700"/>
                    </a:lnTo>
                    <a:cubicBezTo>
                      <a:pt x="3454400" y="12954000"/>
                      <a:pt x="3556000" y="13055600"/>
                      <a:pt x="3670300" y="13055600"/>
                    </a:cubicBezTo>
                    <a:cubicBezTo>
                      <a:pt x="3784600" y="13055600"/>
                      <a:pt x="3886200" y="12954000"/>
                      <a:pt x="3886200" y="12839700"/>
                    </a:cubicBezTo>
                    <a:lnTo>
                      <a:pt x="3886200" y="12776200"/>
                    </a:lnTo>
                    <a:cubicBezTo>
                      <a:pt x="3886200" y="12649200"/>
                      <a:pt x="3784600" y="12560300"/>
                      <a:pt x="3670300" y="12560300"/>
                    </a:cubicBezTo>
                    <a:moveTo>
                      <a:pt x="3454400" y="13525500"/>
                    </a:moveTo>
                    <a:cubicBezTo>
                      <a:pt x="3454400" y="13525500"/>
                      <a:pt x="3441700" y="13512800"/>
                      <a:pt x="3441700" y="13525500"/>
                    </a:cubicBezTo>
                    <a:lnTo>
                      <a:pt x="3289300" y="13881100"/>
                    </a:lnTo>
                    <a:cubicBezTo>
                      <a:pt x="3263900" y="13931900"/>
                      <a:pt x="3213100" y="13970000"/>
                      <a:pt x="3149600" y="13970000"/>
                    </a:cubicBezTo>
                    <a:lnTo>
                      <a:pt x="3086100" y="13970000"/>
                    </a:lnTo>
                    <a:cubicBezTo>
                      <a:pt x="3073400" y="13970000"/>
                      <a:pt x="3060700" y="13970000"/>
                      <a:pt x="3060700" y="13957300"/>
                    </a:cubicBezTo>
                    <a:cubicBezTo>
                      <a:pt x="3048000" y="13944600"/>
                      <a:pt x="3048000" y="13931900"/>
                      <a:pt x="3060700" y="13919200"/>
                    </a:cubicBezTo>
                    <a:lnTo>
                      <a:pt x="3251200" y="13474700"/>
                    </a:lnTo>
                    <a:lnTo>
                      <a:pt x="3314700" y="13296900"/>
                    </a:lnTo>
                    <a:cubicBezTo>
                      <a:pt x="3365500" y="13195300"/>
                      <a:pt x="3467100" y="13119100"/>
                      <a:pt x="3581400" y="13119100"/>
                    </a:cubicBezTo>
                    <a:lnTo>
                      <a:pt x="3759200" y="13119100"/>
                    </a:lnTo>
                    <a:cubicBezTo>
                      <a:pt x="3873500" y="13119100"/>
                      <a:pt x="3975100" y="13195300"/>
                      <a:pt x="4025900" y="13296900"/>
                    </a:cubicBezTo>
                    <a:lnTo>
                      <a:pt x="4089400" y="13474700"/>
                    </a:lnTo>
                    <a:lnTo>
                      <a:pt x="4279900" y="13919200"/>
                    </a:lnTo>
                    <a:cubicBezTo>
                      <a:pt x="4292600" y="13931900"/>
                      <a:pt x="4292600" y="13944600"/>
                      <a:pt x="4279900" y="13957300"/>
                    </a:cubicBezTo>
                    <a:cubicBezTo>
                      <a:pt x="4279900" y="13970000"/>
                      <a:pt x="4267200" y="13970000"/>
                      <a:pt x="4254500" y="13970000"/>
                    </a:cubicBezTo>
                    <a:lnTo>
                      <a:pt x="4191000" y="13970000"/>
                    </a:lnTo>
                    <a:cubicBezTo>
                      <a:pt x="4127500" y="13970000"/>
                      <a:pt x="4076700" y="13931900"/>
                      <a:pt x="4051300" y="13881100"/>
                    </a:cubicBezTo>
                    <a:lnTo>
                      <a:pt x="3898900" y="13525500"/>
                    </a:lnTo>
                    <a:cubicBezTo>
                      <a:pt x="3898900" y="13512800"/>
                      <a:pt x="3886200" y="13525500"/>
                      <a:pt x="3886200" y="13525500"/>
                    </a:cubicBezTo>
                    <a:lnTo>
                      <a:pt x="3949700" y="13970000"/>
                    </a:lnTo>
                    <a:lnTo>
                      <a:pt x="4025900" y="14782800"/>
                    </a:lnTo>
                    <a:cubicBezTo>
                      <a:pt x="4025900" y="14795500"/>
                      <a:pt x="4013200" y="14795500"/>
                      <a:pt x="4013200" y="14808200"/>
                    </a:cubicBezTo>
                    <a:cubicBezTo>
                      <a:pt x="4000500" y="14808200"/>
                      <a:pt x="4000500" y="14820900"/>
                      <a:pt x="3987800" y="14820900"/>
                    </a:cubicBezTo>
                    <a:lnTo>
                      <a:pt x="3937000" y="14820900"/>
                    </a:lnTo>
                    <a:cubicBezTo>
                      <a:pt x="3860800" y="14820900"/>
                      <a:pt x="3797300" y="14770100"/>
                      <a:pt x="3797300" y="14693900"/>
                    </a:cubicBezTo>
                    <a:lnTo>
                      <a:pt x="3683000" y="14008100"/>
                    </a:lnTo>
                    <a:cubicBezTo>
                      <a:pt x="3670300" y="14008100"/>
                      <a:pt x="3670300" y="14008100"/>
                      <a:pt x="3657600" y="14008100"/>
                    </a:cubicBezTo>
                    <a:lnTo>
                      <a:pt x="3543300" y="14693900"/>
                    </a:lnTo>
                    <a:cubicBezTo>
                      <a:pt x="3543300" y="14770100"/>
                      <a:pt x="3479800" y="14820900"/>
                      <a:pt x="3403600" y="14820900"/>
                    </a:cubicBezTo>
                    <a:lnTo>
                      <a:pt x="3352800" y="14820900"/>
                    </a:lnTo>
                    <a:cubicBezTo>
                      <a:pt x="3340100" y="14820900"/>
                      <a:pt x="3340100" y="14808200"/>
                      <a:pt x="3327400" y="14808200"/>
                    </a:cubicBezTo>
                    <a:cubicBezTo>
                      <a:pt x="3327400" y="14795500"/>
                      <a:pt x="3314700" y="14795500"/>
                      <a:pt x="3314700" y="14782800"/>
                    </a:cubicBezTo>
                    <a:lnTo>
                      <a:pt x="3390900" y="13970000"/>
                    </a:lnTo>
                    <a:lnTo>
                      <a:pt x="3454400" y="13525500"/>
                    </a:lnTo>
                    <a:moveTo>
                      <a:pt x="5194300" y="12560300"/>
                    </a:moveTo>
                    <a:cubicBezTo>
                      <a:pt x="5080000" y="12560300"/>
                      <a:pt x="4978400" y="12649200"/>
                      <a:pt x="4978400" y="12776200"/>
                    </a:cubicBezTo>
                    <a:lnTo>
                      <a:pt x="4978400" y="12839700"/>
                    </a:lnTo>
                    <a:cubicBezTo>
                      <a:pt x="4978400" y="12954000"/>
                      <a:pt x="5080000" y="13055600"/>
                      <a:pt x="5194300" y="13055600"/>
                    </a:cubicBezTo>
                    <a:cubicBezTo>
                      <a:pt x="5308600" y="13055600"/>
                      <a:pt x="5410200" y="12954000"/>
                      <a:pt x="5410200" y="12839700"/>
                    </a:cubicBezTo>
                    <a:lnTo>
                      <a:pt x="5410200" y="12776200"/>
                    </a:lnTo>
                    <a:cubicBezTo>
                      <a:pt x="5410200" y="12649200"/>
                      <a:pt x="5308600" y="12560300"/>
                      <a:pt x="5194300" y="12560300"/>
                    </a:cubicBezTo>
                    <a:moveTo>
                      <a:pt x="4978400" y="13525500"/>
                    </a:moveTo>
                    <a:cubicBezTo>
                      <a:pt x="4978400" y="13525500"/>
                      <a:pt x="4965700" y="13512800"/>
                      <a:pt x="4965700" y="13525500"/>
                    </a:cubicBezTo>
                    <a:lnTo>
                      <a:pt x="4813300" y="13881100"/>
                    </a:lnTo>
                    <a:cubicBezTo>
                      <a:pt x="4787900" y="13931900"/>
                      <a:pt x="4737100" y="13970000"/>
                      <a:pt x="4673600" y="13970000"/>
                    </a:cubicBezTo>
                    <a:lnTo>
                      <a:pt x="4610100" y="13970000"/>
                    </a:lnTo>
                    <a:cubicBezTo>
                      <a:pt x="4597400" y="13970000"/>
                      <a:pt x="4584700" y="13970000"/>
                      <a:pt x="4584700" y="13957300"/>
                    </a:cubicBezTo>
                    <a:cubicBezTo>
                      <a:pt x="4572000" y="13944600"/>
                      <a:pt x="4572000" y="13931900"/>
                      <a:pt x="4584700" y="13919200"/>
                    </a:cubicBezTo>
                    <a:lnTo>
                      <a:pt x="4775200" y="13474700"/>
                    </a:lnTo>
                    <a:lnTo>
                      <a:pt x="4838700" y="13296900"/>
                    </a:lnTo>
                    <a:cubicBezTo>
                      <a:pt x="4889500" y="13195300"/>
                      <a:pt x="4991100" y="13119100"/>
                      <a:pt x="5105400" y="13119100"/>
                    </a:cubicBezTo>
                    <a:lnTo>
                      <a:pt x="5283200" y="13119100"/>
                    </a:lnTo>
                    <a:cubicBezTo>
                      <a:pt x="5397500" y="13119100"/>
                      <a:pt x="5499100" y="13195300"/>
                      <a:pt x="5549900" y="13296900"/>
                    </a:cubicBezTo>
                    <a:lnTo>
                      <a:pt x="5613400" y="13474700"/>
                    </a:lnTo>
                    <a:lnTo>
                      <a:pt x="5803900" y="13919200"/>
                    </a:lnTo>
                    <a:cubicBezTo>
                      <a:pt x="5816600" y="13931900"/>
                      <a:pt x="5816600" y="13944600"/>
                      <a:pt x="5803900" y="13957300"/>
                    </a:cubicBezTo>
                    <a:cubicBezTo>
                      <a:pt x="5803900" y="13970000"/>
                      <a:pt x="5791200" y="13970000"/>
                      <a:pt x="5778500" y="13970000"/>
                    </a:cubicBezTo>
                    <a:lnTo>
                      <a:pt x="5715000" y="13970000"/>
                    </a:lnTo>
                    <a:cubicBezTo>
                      <a:pt x="5651500" y="13970000"/>
                      <a:pt x="5600700" y="13931900"/>
                      <a:pt x="5575300" y="13881100"/>
                    </a:cubicBezTo>
                    <a:lnTo>
                      <a:pt x="5422900" y="13525500"/>
                    </a:lnTo>
                    <a:cubicBezTo>
                      <a:pt x="5422900" y="13512800"/>
                      <a:pt x="5410200" y="13525500"/>
                      <a:pt x="5410200" y="13525500"/>
                    </a:cubicBezTo>
                    <a:lnTo>
                      <a:pt x="5473700" y="13970000"/>
                    </a:lnTo>
                    <a:lnTo>
                      <a:pt x="5549900" y="14782800"/>
                    </a:lnTo>
                    <a:cubicBezTo>
                      <a:pt x="5549900" y="14795500"/>
                      <a:pt x="5537200" y="14795500"/>
                      <a:pt x="5537200" y="14808200"/>
                    </a:cubicBezTo>
                    <a:cubicBezTo>
                      <a:pt x="5524500" y="14808200"/>
                      <a:pt x="5524500" y="14820900"/>
                      <a:pt x="5511800" y="14820900"/>
                    </a:cubicBezTo>
                    <a:lnTo>
                      <a:pt x="5461000" y="14820900"/>
                    </a:lnTo>
                    <a:cubicBezTo>
                      <a:pt x="5384800" y="14820900"/>
                      <a:pt x="5321300" y="14770100"/>
                      <a:pt x="5321300" y="14693900"/>
                    </a:cubicBezTo>
                    <a:lnTo>
                      <a:pt x="5207000" y="14008100"/>
                    </a:lnTo>
                    <a:cubicBezTo>
                      <a:pt x="5194300" y="14008100"/>
                      <a:pt x="5194300" y="14008100"/>
                      <a:pt x="5181600" y="14008100"/>
                    </a:cubicBezTo>
                    <a:lnTo>
                      <a:pt x="5067300" y="14693900"/>
                    </a:lnTo>
                    <a:cubicBezTo>
                      <a:pt x="5067300" y="14770100"/>
                      <a:pt x="5003800" y="14820900"/>
                      <a:pt x="4927600" y="14820900"/>
                    </a:cubicBezTo>
                    <a:lnTo>
                      <a:pt x="4876800" y="14820900"/>
                    </a:lnTo>
                    <a:cubicBezTo>
                      <a:pt x="4864100" y="14820900"/>
                      <a:pt x="4864100" y="14808200"/>
                      <a:pt x="4851400" y="14808200"/>
                    </a:cubicBezTo>
                    <a:cubicBezTo>
                      <a:pt x="4851400" y="14795500"/>
                      <a:pt x="4838700" y="14795500"/>
                      <a:pt x="4838700" y="14782800"/>
                    </a:cubicBezTo>
                    <a:lnTo>
                      <a:pt x="4914900" y="13970000"/>
                    </a:lnTo>
                    <a:lnTo>
                      <a:pt x="4978400" y="13525500"/>
                    </a:lnTo>
                  </a:path>
                </a:pathLst>
              </a:custGeom>
              <a:solidFill>
                <a:srgbClr val="F64697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0" y="0"/>
            <a:ext cx="7349207" cy="10287000"/>
            <a:chOff x="0" y="0"/>
            <a:chExt cx="1935594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5594" cy="2709333"/>
            </a:xfrm>
            <a:custGeom>
              <a:avLst/>
              <a:gdLst/>
              <a:ahLst/>
              <a:cxnLst/>
              <a:rect l="l" t="t" r="r" b="b"/>
              <a:pathLst>
                <a:path w="1935594" h="2709333">
                  <a:moveTo>
                    <a:pt x="0" y="0"/>
                  </a:moveTo>
                  <a:lnTo>
                    <a:pt x="1935594" y="0"/>
                  </a:lnTo>
                  <a:lnTo>
                    <a:pt x="19355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469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5699" y="218299"/>
            <a:ext cx="5180457" cy="104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22"/>
              </a:lnSpc>
              <a:spcBef>
                <a:spcPct val="0"/>
              </a:spcBef>
            </a:pPr>
            <a:r>
              <a:rPr lang="en-US" sz="6768">
                <a:solidFill>
                  <a:srgbClr val="FFFFFF"/>
                </a:solidFill>
                <a:latin typeface="Nunito Sans Black"/>
              </a:rPr>
              <a:t>Стистики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5699" y="1154604"/>
            <a:ext cx="6122811" cy="369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9"/>
              </a:lnSpc>
            </a:pPr>
            <a:r>
              <a:rPr lang="en-US" sz="3299" dirty="0" err="1">
                <a:solidFill>
                  <a:srgbClr val="FFFFFF"/>
                </a:solidFill>
                <a:latin typeface="Roboto"/>
              </a:rPr>
              <a:t>Според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годишното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проучване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на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WaitWhile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23%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от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хората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на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опашка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не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си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помислят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да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си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тръгнат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, а 2,54%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вина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си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 </a:t>
            </a:r>
            <a:r>
              <a:rPr lang="en-US" sz="3299" dirty="0" err="1">
                <a:solidFill>
                  <a:srgbClr val="FFFFFF"/>
                </a:solidFill>
                <a:latin typeface="Roboto"/>
              </a:rPr>
              <a:t>тръгват</a:t>
            </a:r>
            <a:r>
              <a:rPr lang="en-US" sz="3299" dirty="0">
                <a:solidFill>
                  <a:srgbClr val="FFFFFF"/>
                </a:solidFill>
                <a:latin typeface="Roboto"/>
              </a:rPr>
              <a:t>.</a:t>
            </a:r>
          </a:p>
          <a:p>
            <a:pPr marL="0" lvl="1" indent="0" algn="l">
              <a:lnSpc>
                <a:spcPts val="4949"/>
              </a:lnSpc>
              <a:spcBef>
                <a:spcPct val="0"/>
              </a:spcBef>
            </a:pPr>
            <a:endParaRPr lang="en-US" sz="3299" dirty="0">
              <a:solidFill>
                <a:srgbClr val="FFFFFF"/>
              </a:solidFill>
              <a:latin typeface="Roboto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85699" y="8181510"/>
            <a:ext cx="6590845" cy="2146435"/>
            <a:chOff x="0" y="-9525"/>
            <a:chExt cx="8787793" cy="286191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8787793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3300" dirty="0" err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Статстика</a:t>
              </a:r>
              <a:r>
                <a:rPr lang="en-US" sz="33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за</a:t>
              </a:r>
              <a:r>
                <a:rPr lang="en-US" sz="33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процента</a:t>
              </a:r>
              <a:r>
                <a:rPr lang="en-US" sz="33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вероятност</a:t>
              </a:r>
              <a:r>
                <a:rPr lang="en-US" sz="33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някой</a:t>
              </a:r>
              <a:r>
                <a:rPr lang="en-US" sz="33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да </a:t>
              </a:r>
              <a:r>
                <a:rPr lang="en-US" sz="3300" dirty="0" err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си</a:t>
              </a:r>
              <a:r>
                <a:rPr lang="en-US" sz="33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тръгне</a:t>
              </a:r>
              <a:r>
                <a:rPr lang="en-US" sz="33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без</a:t>
              </a:r>
              <a:r>
                <a:rPr lang="en-US" sz="33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да </a:t>
              </a:r>
              <a:r>
                <a:rPr lang="en-US" sz="3300" dirty="0" err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си</a:t>
              </a:r>
              <a:r>
                <a:rPr lang="en-US" sz="33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изчака</a:t>
              </a:r>
              <a:r>
                <a:rPr lang="en-US" sz="33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реда</a:t>
              </a:r>
              <a:r>
                <a:rPr lang="en-US" sz="33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34228"/>
              <a:ext cx="8466552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3186" y="4734933"/>
            <a:ext cx="4835871" cy="3184952"/>
            <a:chOff x="0" y="0"/>
            <a:chExt cx="6447828" cy="4246602"/>
          </a:xfrm>
        </p:grpSpPr>
        <p:sp>
          <p:nvSpPr>
            <p:cNvPr id="15" name="TextBox 15"/>
            <p:cNvSpPr txBox="1"/>
            <p:nvPr/>
          </p:nvSpPr>
          <p:spPr>
            <a:xfrm>
              <a:off x="1152611" y="3880677"/>
              <a:ext cx="149454" cy="36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1571">
                  <a:solidFill>
                    <a:srgbClr val="FFFFFF"/>
                  </a:solidFill>
                  <a:latin typeface="Roboto"/>
                </a:rPr>
                <a:t>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37993" y="3880677"/>
              <a:ext cx="298908" cy="36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1571">
                  <a:solidFill>
                    <a:srgbClr val="FFFFFF"/>
                  </a:solidFill>
                  <a:latin typeface="Roboto"/>
                </a:rPr>
                <a:t>10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98102" y="3880677"/>
              <a:ext cx="298908" cy="36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1571">
                  <a:solidFill>
                    <a:srgbClr val="FFFFFF"/>
                  </a:solidFill>
                  <a:latin typeface="Roboto"/>
                </a:rPr>
                <a:t>15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558210" y="3880677"/>
              <a:ext cx="298908" cy="36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1571">
                  <a:solidFill>
                    <a:srgbClr val="FFFFFF"/>
                  </a:solidFill>
                  <a:latin typeface="Roboto"/>
                </a:rPr>
                <a:t>20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718319" y="3880677"/>
              <a:ext cx="298908" cy="36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1571">
                  <a:solidFill>
                    <a:srgbClr val="FFFFFF"/>
                  </a:solidFill>
                  <a:latin typeface="Roboto"/>
                </a:rPr>
                <a:t>30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647284" y="159150"/>
              <a:ext cx="5800544" cy="3636091"/>
              <a:chOff x="0" y="0"/>
              <a:chExt cx="10905550" cy="683618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-6350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1702696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3411741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5120787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6829833"/>
                <a:ext cx="109055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550" h="12700">
                    <a:moveTo>
                      <a:pt x="0" y="0"/>
                    </a:moveTo>
                    <a:lnTo>
                      <a:pt x="10905550" y="0"/>
                    </a:lnTo>
                    <a:lnTo>
                      <a:pt x="109055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0" y="-47625"/>
              <a:ext cx="514224" cy="36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00"/>
                </a:lnSpc>
              </a:pPr>
              <a:r>
                <a:rPr lang="en-US" sz="1571">
                  <a:solidFill>
                    <a:srgbClr val="FFFFFF"/>
                  </a:solidFill>
                  <a:latin typeface="Roboto"/>
                </a:rPr>
                <a:t>100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49349" y="861398"/>
              <a:ext cx="364875" cy="36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00"/>
                </a:lnSpc>
              </a:pPr>
              <a:r>
                <a:rPr lang="en-US" sz="1571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49349" y="1770421"/>
              <a:ext cx="364875" cy="36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00"/>
                </a:lnSpc>
              </a:pPr>
              <a:r>
                <a:rPr lang="en-US" sz="1571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49349" y="2679443"/>
              <a:ext cx="364875" cy="36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00"/>
                </a:lnSpc>
              </a:pPr>
              <a:r>
                <a:rPr lang="en-US" sz="1571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98803" y="3588466"/>
              <a:ext cx="215421" cy="36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00"/>
                </a:lnSpc>
              </a:pPr>
              <a:r>
                <a:rPr lang="en-US" sz="1571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1193563" y="488984"/>
              <a:ext cx="4707985" cy="3267310"/>
              <a:chOff x="1027055" y="620118"/>
              <a:chExt cx="8851440" cy="614284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027055" y="6464521"/>
                <a:ext cx="2274405" cy="298154"/>
              </a:xfrm>
              <a:custGeom>
                <a:avLst/>
                <a:gdLst/>
                <a:ahLst/>
                <a:cxnLst/>
                <a:rect l="l" t="t" r="r" b="b"/>
                <a:pathLst>
                  <a:path w="2274405" h="298154">
                    <a:moveTo>
                      <a:pt x="127000" y="234938"/>
                    </a:moveTo>
                    <a:cubicBezTo>
                      <a:pt x="126844" y="199978"/>
                      <a:pt x="98460" y="171721"/>
                      <a:pt x="63500" y="171721"/>
                    </a:cubicBezTo>
                    <a:cubicBezTo>
                      <a:pt x="28540" y="171721"/>
                      <a:pt x="156" y="199978"/>
                      <a:pt x="0" y="234938"/>
                    </a:cubicBezTo>
                    <a:cubicBezTo>
                      <a:pt x="156" y="269897"/>
                      <a:pt x="28540" y="298154"/>
                      <a:pt x="63500" y="298154"/>
                    </a:cubicBezTo>
                    <a:cubicBezTo>
                      <a:pt x="98460" y="298154"/>
                      <a:pt x="126844" y="269897"/>
                      <a:pt x="127000" y="234938"/>
                    </a:cubicBezTo>
                    <a:close/>
                    <a:moveTo>
                      <a:pt x="60825" y="206488"/>
                    </a:moveTo>
                    <a:cubicBezTo>
                      <a:pt x="45169" y="208031"/>
                      <a:pt x="33705" y="221938"/>
                      <a:pt x="35178" y="237601"/>
                    </a:cubicBezTo>
                    <a:cubicBezTo>
                      <a:pt x="36650" y="253264"/>
                      <a:pt x="50506" y="264790"/>
                      <a:pt x="66175" y="263387"/>
                    </a:cubicBezTo>
                    <a:lnTo>
                      <a:pt x="2247285" y="58302"/>
                    </a:lnTo>
                    <a:cubicBezTo>
                      <a:pt x="2262941" y="56759"/>
                      <a:pt x="2274405" y="42852"/>
                      <a:pt x="2272932" y="27189"/>
                    </a:cubicBezTo>
                    <a:cubicBezTo>
                      <a:pt x="2271460" y="11527"/>
                      <a:pt x="2257604" y="0"/>
                      <a:pt x="2241935" y="140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3208165" y="5778850"/>
                <a:ext cx="2276460" cy="778739"/>
              </a:xfrm>
              <a:custGeom>
                <a:avLst/>
                <a:gdLst/>
                <a:ahLst/>
                <a:cxnLst/>
                <a:rect l="l" t="t" r="r" b="b"/>
                <a:pathLst>
                  <a:path w="2276460" h="778739">
                    <a:moveTo>
                      <a:pt x="127000" y="715523"/>
                    </a:moveTo>
                    <a:cubicBezTo>
                      <a:pt x="126844" y="680564"/>
                      <a:pt x="98460" y="652307"/>
                      <a:pt x="63500" y="652307"/>
                    </a:cubicBezTo>
                    <a:cubicBezTo>
                      <a:pt x="28541" y="652307"/>
                      <a:pt x="156" y="680564"/>
                      <a:pt x="0" y="715523"/>
                    </a:cubicBezTo>
                    <a:cubicBezTo>
                      <a:pt x="156" y="750482"/>
                      <a:pt x="28541" y="778740"/>
                      <a:pt x="63500" y="778740"/>
                    </a:cubicBezTo>
                    <a:cubicBezTo>
                      <a:pt x="98460" y="778740"/>
                      <a:pt x="126844" y="750482"/>
                      <a:pt x="127000" y="715523"/>
                    </a:cubicBezTo>
                    <a:close/>
                    <a:moveTo>
                      <a:pt x="54954" y="688256"/>
                    </a:moveTo>
                    <a:cubicBezTo>
                      <a:pt x="39963" y="693028"/>
                      <a:pt x="31649" y="709020"/>
                      <a:pt x="36354" y="724031"/>
                    </a:cubicBezTo>
                    <a:cubicBezTo>
                      <a:pt x="41060" y="739044"/>
                      <a:pt x="57014" y="747428"/>
                      <a:pt x="72046" y="742791"/>
                    </a:cubicBezTo>
                    <a:lnTo>
                      <a:pt x="2253156" y="59172"/>
                    </a:lnTo>
                    <a:cubicBezTo>
                      <a:pt x="2268147" y="54400"/>
                      <a:pt x="2276460" y="38408"/>
                      <a:pt x="2271756" y="23397"/>
                    </a:cubicBezTo>
                    <a:cubicBezTo>
                      <a:pt x="2267050" y="8385"/>
                      <a:pt x="2251096" y="0"/>
                      <a:pt x="2236064" y="46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5389275" y="3386469"/>
                <a:ext cx="2276273" cy="2487502"/>
              </a:xfrm>
              <a:custGeom>
                <a:avLst/>
                <a:gdLst/>
                <a:ahLst/>
                <a:cxnLst/>
                <a:rect l="l" t="t" r="r" b="b"/>
                <a:pathLst>
                  <a:path w="2276273" h="2487502">
                    <a:moveTo>
                      <a:pt x="127000" y="2424286"/>
                    </a:moveTo>
                    <a:cubicBezTo>
                      <a:pt x="126844" y="2389327"/>
                      <a:pt x="98459" y="2361069"/>
                      <a:pt x="63500" y="2361069"/>
                    </a:cubicBezTo>
                    <a:cubicBezTo>
                      <a:pt x="28540" y="2361069"/>
                      <a:pt x="156" y="2389327"/>
                      <a:pt x="0" y="2424286"/>
                    </a:cubicBezTo>
                    <a:cubicBezTo>
                      <a:pt x="156" y="2459245"/>
                      <a:pt x="28540" y="2487503"/>
                      <a:pt x="63500" y="2487503"/>
                    </a:cubicBezTo>
                    <a:cubicBezTo>
                      <a:pt x="98459" y="2487503"/>
                      <a:pt x="126844" y="2459245"/>
                      <a:pt x="127000" y="2424286"/>
                    </a:cubicBezTo>
                    <a:close/>
                    <a:moveTo>
                      <a:pt x="42383" y="2405036"/>
                    </a:moveTo>
                    <a:cubicBezTo>
                      <a:pt x="31836" y="2416709"/>
                      <a:pt x="32710" y="2434711"/>
                      <a:pt x="44336" y="2445309"/>
                    </a:cubicBezTo>
                    <a:cubicBezTo>
                      <a:pt x="55962" y="2455907"/>
                      <a:pt x="73967" y="2455115"/>
                      <a:pt x="84618" y="2443536"/>
                    </a:cubicBezTo>
                    <a:lnTo>
                      <a:pt x="2265728" y="50873"/>
                    </a:lnTo>
                    <a:cubicBezTo>
                      <a:pt x="2276273" y="39199"/>
                      <a:pt x="2275401" y="21197"/>
                      <a:pt x="2263774" y="10599"/>
                    </a:cubicBezTo>
                    <a:cubicBezTo>
                      <a:pt x="2252148" y="0"/>
                      <a:pt x="2234143" y="793"/>
                      <a:pt x="2223492" y="123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7570385" y="620402"/>
                <a:ext cx="2308110" cy="2860906"/>
              </a:xfrm>
              <a:custGeom>
                <a:avLst/>
                <a:gdLst/>
                <a:ahLst/>
                <a:cxnLst/>
                <a:rect l="l" t="t" r="r" b="b"/>
                <a:pathLst>
                  <a:path w="2308110" h="2860906">
                    <a:moveTo>
                      <a:pt x="127000" y="2797689"/>
                    </a:moveTo>
                    <a:cubicBezTo>
                      <a:pt x="126844" y="2762730"/>
                      <a:pt x="98460" y="2734473"/>
                      <a:pt x="63500" y="2734473"/>
                    </a:cubicBezTo>
                    <a:cubicBezTo>
                      <a:pt x="28540" y="2734473"/>
                      <a:pt x="157" y="2762730"/>
                      <a:pt x="0" y="2797689"/>
                    </a:cubicBezTo>
                    <a:cubicBezTo>
                      <a:pt x="157" y="2832648"/>
                      <a:pt x="28540" y="2860906"/>
                      <a:pt x="63500" y="2860906"/>
                    </a:cubicBezTo>
                    <a:cubicBezTo>
                      <a:pt x="98460" y="2860906"/>
                      <a:pt x="126844" y="2832648"/>
                      <a:pt x="127000" y="2797689"/>
                    </a:cubicBezTo>
                    <a:close/>
                    <a:moveTo>
                      <a:pt x="41161" y="2779871"/>
                    </a:moveTo>
                    <a:cubicBezTo>
                      <a:pt x="31407" y="2792213"/>
                      <a:pt x="33462" y="2810118"/>
                      <a:pt x="45761" y="2819928"/>
                    </a:cubicBezTo>
                    <a:cubicBezTo>
                      <a:pt x="58059" y="2829738"/>
                      <a:pt x="75975" y="2827762"/>
                      <a:pt x="85839" y="2815508"/>
                    </a:cubicBezTo>
                    <a:lnTo>
                      <a:pt x="2266949" y="81035"/>
                    </a:lnTo>
                    <a:cubicBezTo>
                      <a:pt x="2276704" y="68692"/>
                      <a:pt x="2274648" y="50786"/>
                      <a:pt x="2262349" y="40977"/>
                    </a:cubicBezTo>
                    <a:cubicBezTo>
                      <a:pt x="2250050" y="31167"/>
                      <a:pt x="2232135" y="33143"/>
                      <a:pt x="2222271" y="45398"/>
                    </a:cubicBezTo>
                    <a:close/>
                    <a:moveTo>
                      <a:pt x="2308110" y="63216"/>
                    </a:moveTo>
                    <a:cubicBezTo>
                      <a:pt x="2307953" y="28257"/>
                      <a:pt x="2279570" y="0"/>
                      <a:pt x="2244610" y="0"/>
                    </a:cubicBezTo>
                    <a:cubicBezTo>
                      <a:pt x="2209650" y="0"/>
                      <a:pt x="2181266" y="28257"/>
                      <a:pt x="2181110" y="63216"/>
                    </a:cubicBezTo>
                    <a:cubicBezTo>
                      <a:pt x="2181266" y="98176"/>
                      <a:pt x="2209650" y="126433"/>
                      <a:pt x="2244610" y="126433"/>
                    </a:cubicBezTo>
                    <a:cubicBezTo>
                      <a:pt x="2279570" y="126433"/>
                      <a:pt x="2307953" y="98176"/>
                      <a:pt x="2308110" y="6321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36" name="TextBox 36"/>
          <p:cNvSpPr txBox="1"/>
          <p:nvPr/>
        </p:nvSpPr>
        <p:spPr>
          <a:xfrm>
            <a:off x="14505717" y="9666585"/>
            <a:ext cx="3579134" cy="38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228">
                <a:solidFill>
                  <a:srgbClr val="000000"/>
                </a:solidFill>
                <a:latin typeface="Canva Sans"/>
              </a:rPr>
              <a:t>Сратика от Waitwhile.com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9633" y="2088331"/>
            <a:ext cx="1514309" cy="1514309"/>
            <a:chOff x="0" y="0"/>
            <a:chExt cx="2019079" cy="201907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89633" y="3999413"/>
            <a:ext cx="1514309" cy="1514309"/>
            <a:chOff x="0" y="0"/>
            <a:chExt cx="2019079" cy="201907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89633" y="5910495"/>
            <a:ext cx="1514309" cy="1514309"/>
            <a:chOff x="0" y="0"/>
            <a:chExt cx="2019079" cy="201907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89633" y="7821578"/>
            <a:ext cx="1514309" cy="1514309"/>
            <a:chOff x="0" y="0"/>
            <a:chExt cx="2019079" cy="201907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019079" cy="2019079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04230" y="691483"/>
              <a:ext cx="1210619" cy="62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</a:pPr>
              <a:r>
                <a:rPr lang="en-US" sz="3086">
                  <a:solidFill>
                    <a:srgbClr val="000000"/>
                  </a:solidFill>
                  <a:latin typeface="Nunito Sans Black Bold"/>
                </a:rPr>
                <a:t>4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86438" y="1117612"/>
            <a:ext cx="7834082" cy="566338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-174254" y="1292139"/>
            <a:ext cx="7361100" cy="3975268"/>
            <a:chOff x="0" y="0"/>
            <a:chExt cx="9814799" cy="530035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/>
            <a:srcRect t="2957" b="2957"/>
            <a:stretch>
              <a:fillRect/>
            </a:stretch>
          </p:blipFill>
          <p:spPr>
            <a:xfrm>
              <a:off x="0" y="0"/>
              <a:ext cx="9814799" cy="5300357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9983612" y="2000124"/>
            <a:ext cx="6951036" cy="165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Влеки един от елементите на системата да по възможност по-гъвкав от тези на пазара.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65917" y="3911207"/>
            <a:ext cx="7068731" cy="165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Успешно приложение на териота на опашките и доходоносно място на пазара.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5917" y="6374739"/>
            <a:ext cx="7068731" cy="54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Устойчивост на програмата.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83612" y="8285821"/>
            <a:ext cx="7068731" cy="547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3"/>
              </a:lnSpc>
            </a:pPr>
            <a:r>
              <a:rPr lang="en-US" sz="3372">
                <a:solidFill>
                  <a:srgbClr val="FFFFFF"/>
                </a:solidFill>
                <a:latin typeface="Roboto"/>
              </a:rPr>
              <a:t>Ускорение на работния процес.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05007" y="-90239"/>
            <a:ext cx="31978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Цели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-564757" y="6183052"/>
            <a:ext cx="6605829" cy="3789024"/>
            <a:chOff x="0" y="0"/>
            <a:chExt cx="7981950" cy="4578350"/>
          </a:xfrm>
        </p:grpSpPr>
        <p:sp>
          <p:nvSpPr>
            <p:cNvPr id="27" name="Freeform 2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65276" b="-15550"/>
              </a:stretch>
            </a:blip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4067099" y="4196869"/>
            <a:ext cx="2682340" cy="5451185"/>
            <a:chOff x="0" y="0"/>
            <a:chExt cx="5001260" cy="1016381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5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7405" r="-7405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>
            <a:extLst>
              <a:ext uri="{FF2B5EF4-FFF2-40B4-BE49-F238E27FC236}">
                <a16:creationId xmlns:a16="http://schemas.microsoft.com/office/drawing/2014/main" id="{AD3CDBFB-1937-842E-A9B2-F11839683754}"/>
              </a:ext>
            </a:extLst>
          </p:cNvPr>
          <p:cNvSpPr/>
          <p:nvPr/>
        </p:nvSpPr>
        <p:spPr>
          <a:xfrm>
            <a:off x="-129911" y="-308541"/>
            <a:ext cx="10416911" cy="2879719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48686" y="6348005"/>
            <a:ext cx="1009641" cy="26444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31319" y="6091148"/>
            <a:ext cx="1703887" cy="29013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42048" y="4442214"/>
            <a:ext cx="2156738" cy="1392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882013" y="5834290"/>
            <a:ext cx="3149594" cy="303148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33268" y="-65132"/>
            <a:ext cx="10598709" cy="2276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7"/>
              </a:lnSpc>
            </a:pPr>
            <a:r>
              <a:rPr lang="en-US" sz="6548" dirty="0" err="1">
                <a:solidFill>
                  <a:schemeClr val="bg1"/>
                </a:solidFill>
                <a:latin typeface="Canva Sans"/>
              </a:rPr>
              <a:t>Пример</a:t>
            </a:r>
            <a:r>
              <a:rPr lang="en-US" sz="6548" dirty="0">
                <a:solidFill>
                  <a:schemeClr val="bg1"/>
                </a:solidFill>
                <a:latin typeface="Canva Sans"/>
              </a:rPr>
              <a:t> </a:t>
            </a:r>
            <a:r>
              <a:rPr lang="en-US" sz="6548" dirty="0" err="1">
                <a:solidFill>
                  <a:schemeClr val="bg1"/>
                </a:solidFill>
                <a:latin typeface="Canva Sans"/>
              </a:rPr>
              <a:t>за</a:t>
            </a:r>
            <a:r>
              <a:rPr lang="en-US" sz="6548" dirty="0">
                <a:solidFill>
                  <a:schemeClr val="bg1"/>
                </a:solidFill>
                <a:latin typeface="Canva Sans"/>
              </a:rPr>
              <a:t> </a:t>
            </a:r>
            <a:r>
              <a:rPr lang="en-US" sz="6548" dirty="0" err="1">
                <a:solidFill>
                  <a:schemeClr val="bg1"/>
                </a:solidFill>
                <a:latin typeface="Canva Sans"/>
              </a:rPr>
              <a:t>приложение</a:t>
            </a:r>
            <a:r>
              <a:rPr lang="en-US" sz="6548" dirty="0">
                <a:solidFill>
                  <a:schemeClr val="bg1"/>
                </a:solidFill>
                <a:latin typeface="Canva Sans"/>
              </a:rPr>
              <a:t> в </a:t>
            </a:r>
          </a:p>
          <a:p>
            <a:pPr algn="ctr">
              <a:lnSpc>
                <a:spcPts val="9167"/>
              </a:lnSpc>
            </a:pPr>
            <a:r>
              <a:rPr lang="en-US" sz="6548" dirty="0" err="1">
                <a:solidFill>
                  <a:schemeClr val="bg1"/>
                </a:solidFill>
                <a:latin typeface="Canva Sans"/>
              </a:rPr>
              <a:t>Обществено</a:t>
            </a:r>
            <a:r>
              <a:rPr lang="en-US" sz="6548" dirty="0">
                <a:solidFill>
                  <a:schemeClr val="bg1"/>
                </a:solidFill>
                <a:latin typeface="Canva Sans"/>
              </a:rPr>
              <a:t> </a:t>
            </a:r>
            <a:r>
              <a:rPr lang="en-US" sz="6548" dirty="0" err="1">
                <a:solidFill>
                  <a:schemeClr val="bg1"/>
                </a:solidFill>
                <a:latin typeface="Canva Sans"/>
              </a:rPr>
              <a:t>звено</a:t>
            </a:r>
            <a:endParaRPr lang="en-US" sz="6548" dirty="0">
              <a:solidFill>
                <a:schemeClr val="bg1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94483" y="5767615"/>
            <a:ext cx="15180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Клиент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229416" y="7851743"/>
            <a:ext cx="1333405" cy="1014032"/>
            <a:chOff x="0" y="0"/>
            <a:chExt cx="1777873" cy="1352042"/>
          </a:xfrm>
        </p:grpSpPr>
        <p:sp>
          <p:nvSpPr>
            <p:cNvPr id="9" name="Freeform 9"/>
            <p:cNvSpPr/>
            <p:nvPr/>
          </p:nvSpPr>
          <p:spPr>
            <a:xfrm>
              <a:off x="48895" y="40132"/>
              <a:ext cx="1678813" cy="1261110"/>
            </a:xfrm>
            <a:custGeom>
              <a:avLst/>
              <a:gdLst/>
              <a:ahLst/>
              <a:cxnLst/>
              <a:rect l="l" t="t" r="r" b="b"/>
              <a:pathLst>
                <a:path w="1678813" h="1261110">
                  <a:moveTo>
                    <a:pt x="1663700" y="973963"/>
                  </a:moveTo>
                  <a:cubicBezTo>
                    <a:pt x="1577467" y="1089914"/>
                    <a:pt x="1572260" y="1115441"/>
                    <a:pt x="1561719" y="1140333"/>
                  </a:cubicBezTo>
                  <a:cubicBezTo>
                    <a:pt x="1551305" y="1165098"/>
                    <a:pt x="1536827" y="1198372"/>
                    <a:pt x="1529334" y="1213739"/>
                  </a:cubicBezTo>
                  <a:cubicBezTo>
                    <a:pt x="1525905" y="1220978"/>
                    <a:pt x="1524381" y="1224534"/>
                    <a:pt x="1521079" y="1229360"/>
                  </a:cubicBezTo>
                  <a:cubicBezTo>
                    <a:pt x="1517777" y="1234186"/>
                    <a:pt x="1513840" y="1238758"/>
                    <a:pt x="1509395" y="1242695"/>
                  </a:cubicBezTo>
                  <a:cubicBezTo>
                    <a:pt x="1505077" y="1246632"/>
                    <a:pt x="1499997" y="1250061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90777" y="1169797"/>
                    <a:pt x="1392047" y="1161415"/>
                  </a:cubicBezTo>
                  <a:cubicBezTo>
                    <a:pt x="1395603" y="1139317"/>
                    <a:pt x="1398524" y="1068959"/>
                    <a:pt x="1400302" y="1038860"/>
                  </a:cubicBezTo>
                  <a:cubicBezTo>
                    <a:pt x="1401318" y="1021207"/>
                    <a:pt x="1400937" y="1008126"/>
                    <a:pt x="1402334" y="996950"/>
                  </a:cubicBezTo>
                  <a:cubicBezTo>
                    <a:pt x="1403223" y="989330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243"/>
                    <a:pt x="1516253" y="930910"/>
                  </a:cubicBezTo>
                  <a:cubicBezTo>
                    <a:pt x="1522095" y="933704"/>
                    <a:pt x="1527683" y="937133"/>
                    <a:pt x="1532636" y="941197"/>
                  </a:cubicBezTo>
                  <a:cubicBezTo>
                    <a:pt x="1537589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227" y="1000760"/>
                    <a:pt x="1561846" y="1009523"/>
                  </a:cubicBezTo>
                  <a:cubicBezTo>
                    <a:pt x="1560957" y="1028954"/>
                    <a:pt x="1555496" y="1091057"/>
                    <a:pt x="1549019" y="1102614"/>
                  </a:cubicBezTo>
                  <a:cubicBezTo>
                    <a:pt x="1547114" y="1106043"/>
                    <a:pt x="1544320" y="1105154"/>
                    <a:pt x="1542669" y="1107821"/>
                  </a:cubicBezTo>
                  <a:cubicBezTo>
                    <a:pt x="1540002" y="1112012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9982" y="1095502"/>
                    <a:pt x="1378204" y="1086993"/>
                  </a:cubicBezTo>
                  <a:cubicBezTo>
                    <a:pt x="1374394" y="1069340"/>
                    <a:pt x="1353566" y="1037971"/>
                    <a:pt x="1342898" y="1009269"/>
                  </a:cubicBezTo>
                  <a:cubicBezTo>
                    <a:pt x="1330452" y="975614"/>
                    <a:pt x="1332230" y="924433"/>
                    <a:pt x="1310259" y="896620"/>
                  </a:cubicBezTo>
                  <a:cubicBezTo>
                    <a:pt x="1289177" y="869950"/>
                    <a:pt x="1246886" y="857885"/>
                    <a:pt x="1216279" y="843661"/>
                  </a:cubicBezTo>
                  <a:cubicBezTo>
                    <a:pt x="1188847" y="830961"/>
                    <a:pt x="1161542" y="824230"/>
                    <a:pt x="1135761" y="813562"/>
                  </a:cubicBezTo>
                  <a:cubicBezTo>
                    <a:pt x="1111123" y="803402"/>
                    <a:pt x="1082802" y="789559"/>
                    <a:pt x="1064514" y="781177"/>
                  </a:cubicBezTo>
                  <a:cubicBezTo>
                    <a:pt x="1053084" y="775970"/>
                    <a:pt x="1044829" y="772668"/>
                    <a:pt x="1036574" y="768350"/>
                  </a:cubicBezTo>
                  <a:cubicBezTo>
                    <a:pt x="1029589" y="764667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092"/>
                    <a:pt x="994410" y="729742"/>
                    <a:pt x="991489" y="723265"/>
                  </a:cubicBezTo>
                  <a:cubicBezTo>
                    <a:pt x="988568" y="716788"/>
                    <a:pt x="986409" y="709676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953" y="613156"/>
                    <a:pt x="1027049" y="609473"/>
                  </a:cubicBezTo>
                  <a:cubicBezTo>
                    <a:pt x="1033145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0836" y="602615"/>
                    <a:pt x="1110361" y="604520"/>
                  </a:cubicBezTo>
                  <a:cubicBezTo>
                    <a:pt x="1130300" y="608457"/>
                    <a:pt x="1173607" y="609346"/>
                    <a:pt x="1205103" y="613029"/>
                  </a:cubicBezTo>
                  <a:cubicBezTo>
                    <a:pt x="1236853" y="616839"/>
                    <a:pt x="1268730" y="624205"/>
                    <a:pt x="1300099" y="626999"/>
                  </a:cubicBezTo>
                  <a:cubicBezTo>
                    <a:pt x="1330706" y="629666"/>
                    <a:pt x="1359789" y="623316"/>
                    <a:pt x="1391285" y="629666"/>
                  </a:cubicBezTo>
                  <a:cubicBezTo>
                    <a:pt x="1427734" y="637032"/>
                    <a:pt x="1482725" y="650240"/>
                    <a:pt x="1505204" y="673862"/>
                  </a:cubicBezTo>
                  <a:cubicBezTo>
                    <a:pt x="1522984" y="692531"/>
                    <a:pt x="1525016" y="720217"/>
                    <a:pt x="1529588" y="746633"/>
                  </a:cubicBezTo>
                  <a:cubicBezTo>
                    <a:pt x="1534795" y="776605"/>
                    <a:pt x="1531366" y="819531"/>
                    <a:pt x="1531874" y="845185"/>
                  </a:cubicBezTo>
                  <a:cubicBezTo>
                    <a:pt x="1532255" y="861568"/>
                    <a:pt x="1533144" y="874014"/>
                    <a:pt x="1532636" y="885444"/>
                  </a:cubicBezTo>
                  <a:cubicBezTo>
                    <a:pt x="1532255" y="894080"/>
                    <a:pt x="1531747" y="900684"/>
                    <a:pt x="1529969" y="908050"/>
                  </a:cubicBezTo>
                  <a:cubicBezTo>
                    <a:pt x="1528191" y="915289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2390" y="886079"/>
                    <a:pt x="1343660" y="885698"/>
                  </a:cubicBezTo>
                  <a:cubicBezTo>
                    <a:pt x="1346073" y="885063"/>
                    <a:pt x="1377569" y="955421"/>
                    <a:pt x="1373886" y="957580"/>
                  </a:cubicBezTo>
                  <a:cubicBezTo>
                    <a:pt x="1368425" y="960755"/>
                    <a:pt x="1299210" y="862203"/>
                    <a:pt x="1267206" y="823468"/>
                  </a:cubicBezTo>
                  <a:cubicBezTo>
                    <a:pt x="1242187" y="793115"/>
                    <a:pt x="1221486" y="767715"/>
                    <a:pt x="1198626" y="743331"/>
                  </a:cubicBezTo>
                  <a:cubicBezTo>
                    <a:pt x="1177798" y="721233"/>
                    <a:pt x="1160145" y="702437"/>
                    <a:pt x="1136142" y="682752"/>
                  </a:cubicBezTo>
                  <a:cubicBezTo>
                    <a:pt x="1108075" y="659765"/>
                    <a:pt x="1071245" y="623062"/>
                    <a:pt x="1038987" y="615950"/>
                  </a:cubicBezTo>
                  <a:cubicBezTo>
                    <a:pt x="1012063" y="609981"/>
                    <a:pt x="985520" y="627126"/>
                    <a:pt x="958469" y="629666"/>
                  </a:cubicBezTo>
                  <a:cubicBezTo>
                    <a:pt x="931291" y="632206"/>
                    <a:pt x="904748" y="635889"/>
                    <a:pt x="876173" y="631444"/>
                  </a:cubicBezTo>
                  <a:cubicBezTo>
                    <a:pt x="843280" y="626237"/>
                    <a:pt x="805561" y="613029"/>
                    <a:pt x="773049" y="595630"/>
                  </a:cubicBezTo>
                  <a:cubicBezTo>
                    <a:pt x="738886" y="577342"/>
                    <a:pt x="701548" y="548259"/>
                    <a:pt x="676783" y="522478"/>
                  </a:cubicBezTo>
                  <a:cubicBezTo>
                    <a:pt x="656463" y="501396"/>
                    <a:pt x="640334" y="480441"/>
                    <a:pt x="630555" y="456311"/>
                  </a:cubicBezTo>
                  <a:cubicBezTo>
                    <a:pt x="621030" y="432689"/>
                    <a:pt x="620649" y="405130"/>
                    <a:pt x="618363" y="379476"/>
                  </a:cubicBezTo>
                  <a:cubicBezTo>
                    <a:pt x="616077" y="353949"/>
                    <a:pt x="615188" y="329184"/>
                    <a:pt x="616585" y="302895"/>
                  </a:cubicBezTo>
                  <a:cubicBezTo>
                    <a:pt x="617982" y="274828"/>
                    <a:pt x="619252" y="242951"/>
                    <a:pt x="627634" y="216027"/>
                  </a:cubicBezTo>
                  <a:cubicBezTo>
                    <a:pt x="635762" y="189865"/>
                    <a:pt x="663194" y="142367"/>
                    <a:pt x="665353" y="143256"/>
                  </a:cubicBezTo>
                  <a:cubicBezTo>
                    <a:pt x="667512" y="144145"/>
                    <a:pt x="652780" y="200533"/>
                    <a:pt x="638429" y="226187"/>
                  </a:cubicBezTo>
                  <a:cubicBezTo>
                    <a:pt x="623062" y="253492"/>
                    <a:pt x="597281" y="279273"/>
                    <a:pt x="573913" y="300990"/>
                  </a:cubicBezTo>
                  <a:cubicBezTo>
                    <a:pt x="551815" y="321564"/>
                    <a:pt x="528447" y="342900"/>
                    <a:pt x="502666" y="353695"/>
                  </a:cubicBezTo>
                  <a:cubicBezTo>
                    <a:pt x="478282" y="363855"/>
                    <a:pt x="450596" y="362458"/>
                    <a:pt x="424307" y="366141"/>
                  </a:cubicBezTo>
                  <a:cubicBezTo>
                    <a:pt x="397637" y="369824"/>
                    <a:pt x="370586" y="373888"/>
                    <a:pt x="343789" y="375666"/>
                  </a:cubicBezTo>
                  <a:cubicBezTo>
                    <a:pt x="317246" y="377444"/>
                    <a:pt x="267335" y="367792"/>
                    <a:pt x="264033" y="377190"/>
                  </a:cubicBezTo>
                  <a:cubicBezTo>
                    <a:pt x="260223" y="387858"/>
                    <a:pt x="316738" y="422402"/>
                    <a:pt x="342773" y="443484"/>
                  </a:cubicBezTo>
                  <a:cubicBezTo>
                    <a:pt x="367665" y="463677"/>
                    <a:pt x="418973" y="486029"/>
                    <a:pt x="417068" y="501523"/>
                  </a:cubicBezTo>
                  <a:cubicBezTo>
                    <a:pt x="415290" y="515874"/>
                    <a:pt x="360934" y="516382"/>
                    <a:pt x="343662" y="534543"/>
                  </a:cubicBezTo>
                  <a:cubicBezTo>
                    <a:pt x="326136" y="552958"/>
                    <a:pt x="328930" y="608711"/>
                    <a:pt x="313690" y="612013"/>
                  </a:cubicBezTo>
                  <a:cubicBezTo>
                    <a:pt x="297815" y="615442"/>
                    <a:pt x="271780" y="566928"/>
                    <a:pt x="248666" y="548386"/>
                  </a:cubicBezTo>
                  <a:cubicBezTo>
                    <a:pt x="226314" y="530479"/>
                    <a:pt x="202819" y="516509"/>
                    <a:pt x="177419" y="502031"/>
                  </a:cubicBezTo>
                  <a:cubicBezTo>
                    <a:pt x="150368" y="486537"/>
                    <a:pt x="117348" y="477901"/>
                    <a:pt x="90678" y="458978"/>
                  </a:cubicBezTo>
                  <a:cubicBezTo>
                    <a:pt x="62484" y="439039"/>
                    <a:pt x="27686" y="411861"/>
                    <a:pt x="13589" y="383921"/>
                  </a:cubicBezTo>
                  <a:cubicBezTo>
                    <a:pt x="1524" y="360045"/>
                    <a:pt x="4699" y="333502"/>
                    <a:pt x="2667" y="305943"/>
                  </a:cubicBezTo>
                  <a:cubicBezTo>
                    <a:pt x="381" y="275082"/>
                    <a:pt x="0" y="231521"/>
                    <a:pt x="1905" y="207645"/>
                  </a:cubicBezTo>
                  <a:cubicBezTo>
                    <a:pt x="3048" y="193675"/>
                    <a:pt x="3937" y="185293"/>
                    <a:pt x="7366" y="174879"/>
                  </a:cubicBezTo>
                  <a:cubicBezTo>
                    <a:pt x="10922" y="164465"/>
                    <a:pt x="16256" y="154178"/>
                    <a:pt x="22860" y="145415"/>
                  </a:cubicBezTo>
                  <a:cubicBezTo>
                    <a:pt x="29464" y="136652"/>
                    <a:pt x="37973" y="128651"/>
                    <a:pt x="46990" y="122555"/>
                  </a:cubicBezTo>
                  <a:cubicBezTo>
                    <a:pt x="56007" y="116459"/>
                    <a:pt x="66675" y="111506"/>
                    <a:pt x="77216" y="108585"/>
                  </a:cubicBezTo>
                  <a:cubicBezTo>
                    <a:pt x="87757" y="105664"/>
                    <a:pt x="99441" y="104267"/>
                    <a:pt x="110363" y="104902"/>
                  </a:cubicBezTo>
                  <a:cubicBezTo>
                    <a:pt x="121285" y="105537"/>
                    <a:pt x="132715" y="107950"/>
                    <a:pt x="142875" y="112014"/>
                  </a:cubicBezTo>
                  <a:cubicBezTo>
                    <a:pt x="153035" y="116078"/>
                    <a:pt x="162941" y="122047"/>
                    <a:pt x="171323" y="129159"/>
                  </a:cubicBezTo>
                  <a:cubicBezTo>
                    <a:pt x="179705" y="136271"/>
                    <a:pt x="187198" y="145161"/>
                    <a:pt x="192913" y="154559"/>
                  </a:cubicBezTo>
                  <a:cubicBezTo>
                    <a:pt x="198501" y="163957"/>
                    <a:pt x="202819" y="174752"/>
                    <a:pt x="205232" y="185420"/>
                  </a:cubicBezTo>
                  <a:cubicBezTo>
                    <a:pt x="207645" y="196088"/>
                    <a:pt x="208153" y="207772"/>
                    <a:pt x="207010" y="218694"/>
                  </a:cubicBezTo>
                  <a:cubicBezTo>
                    <a:pt x="205867" y="229616"/>
                    <a:pt x="202692" y="240919"/>
                    <a:pt x="198120" y="250825"/>
                  </a:cubicBezTo>
                  <a:cubicBezTo>
                    <a:pt x="193548" y="260731"/>
                    <a:pt x="186944" y="270383"/>
                    <a:pt x="179451" y="278384"/>
                  </a:cubicBezTo>
                  <a:cubicBezTo>
                    <a:pt x="171958" y="286258"/>
                    <a:pt x="162687" y="293370"/>
                    <a:pt x="153035" y="298450"/>
                  </a:cubicBezTo>
                  <a:cubicBezTo>
                    <a:pt x="143383" y="303530"/>
                    <a:pt x="132334" y="307340"/>
                    <a:pt x="121539" y="309118"/>
                  </a:cubicBezTo>
                  <a:cubicBezTo>
                    <a:pt x="110744" y="310896"/>
                    <a:pt x="98933" y="310896"/>
                    <a:pt x="88138" y="309118"/>
                  </a:cubicBezTo>
                  <a:cubicBezTo>
                    <a:pt x="77343" y="307340"/>
                    <a:pt x="66294" y="303530"/>
                    <a:pt x="56642" y="298450"/>
                  </a:cubicBezTo>
                  <a:cubicBezTo>
                    <a:pt x="46990" y="293370"/>
                    <a:pt x="37592" y="286258"/>
                    <a:pt x="30099" y="278384"/>
                  </a:cubicBezTo>
                  <a:cubicBezTo>
                    <a:pt x="22606" y="270383"/>
                    <a:pt x="16002" y="260731"/>
                    <a:pt x="11430" y="250825"/>
                  </a:cubicBezTo>
                  <a:cubicBezTo>
                    <a:pt x="6858" y="240919"/>
                    <a:pt x="3683" y="229743"/>
                    <a:pt x="2540" y="218821"/>
                  </a:cubicBezTo>
                  <a:cubicBezTo>
                    <a:pt x="1397" y="207899"/>
                    <a:pt x="2032" y="196215"/>
                    <a:pt x="4318" y="185547"/>
                  </a:cubicBezTo>
                  <a:cubicBezTo>
                    <a:pt x="6604" y="174879"/>
                    <a:pt x="10922" y="163957"/>
                    <a:pt x="16637" y="154559"/>
                  </a:cubicBezTo>
                  <a:cubicBezTo>
                    <a:pt x="22225" y="145161"/>
                    <a:pt x="29845" y="136398"/>
                    <a:pt x="38227" y="129286"/>
                  </a:cubicBezTo>
                  <a:cubicBezTo>
                    <a:pt x="46609" y="122174"/>
                    <a:pt x="56515" y="116078"/>
                    <a:pt x="66675" y="112014"/>
                  </a:cubicBezTo>
                  <a:cubicBezTo>
                    <a:pt x="76835" y="107950"/>
                    <a:pt x="88265" y="105537"/>
                    <a:pt x="99187" y="104902"/>
                  </a:cubicBezTo>
                  <a:cubicBezTo>
                    <a:pt x="110109" y="104267"/>
                    <a:pt x="121793" y="105537"/>
                    <a:pt x="132334" y="108458"/>
                  </a:cubicBezTo>
                  <a:cubicBezTo>
                    <a:pt x="142875" y="111379"/>
                    <a:pt x="153543" y="116332"/>
                    <a:pt x="162560" y="122428"/>
                  </a:cubicBezTo>
                  <a:cubicBezTo>
                    <a:pt x="171577" y="128651"/>
                    <a:pt x="180086" y="136652"/>
                    <a:pt x="186690" y="145415"/>
                  </a:cubicBezTo>
                  <a:cubicBezTo>
                    <a:pt x="193294" y="154178"/>
                    <a:pt x="198882" y="164338"/>
                    <a:pt x="202311" y="174752"/>
                  </a:cubicBezTo>
                  <a:cubicBezTo>
                    <a:pt x="205867" y="185166"/>
                    <a:pt x="207518" y="207645"/>
                    <a:pt x="207645" y="207645"/>
                  </a:cubicBezTo>
                  <a:cubicBezTo>
                    <a:pt x="207645" y="207645"/>
                    <a:pt x="207645" y="207518"/>
                    <a:pt x="207645" y="207518"/>
                  </a:cubicBezTo>
                  <a:cubicBezTo>
                    <a:pt x="207772" y="207518"/>
                    <a:pt x="204343" y="278257"/>
                    <a:pt x="220472" y="301371"/>
                  </a:cubicBezTo>
                  <a:cubicBezTo>
                    <a:pt x="236728" y="324612"/>
                    <a:pt x="279654" y="328803"/>
                    <a:pt x="305689" y="346202"/>
                  </a:cubicBezTo>
                  <a:cubicBezTo>
                    <a:pt x="330835" y="362966"/>
                    <a:pt x="353187" y="383921"/>
                    <a:pt x="374650" y="403225"/>
                  </a:cubicBezTo>
                  <a:cubicBezTo>
                    <a:pt x="394843" y="421386"/>
                    <a:pt x="411734" y="438150"/>
                    <a:pt x="431038" y="458597"/>
                  </a:cubicBezTo>
                  <a:cubicBezTo>
                    <a:pt x="453136" y="481838"/>
                    <a:pt x="486156" y="508127"/>
                    <a:pt x="499110" y="536067"/>
                  </a:cubicBezTo>
                  <a:cubicBezTo>
                    <a:pt x="510413" y="560451"/>
                    <a:pt x="520065" y="589661"/>
                    <a:pt x="510921" y="614045"/>
                  </a:cubicBezTo>
                  <a:cubicBezTo>
                    <a:pt x="498983" y="645795"/>
                    <a:pt x="446659" y="693928"/>
                    <a:pt x="408178" y="700913"/>
                  </a:cubicBezTo>
                  <a:cubicBezTo>
                    <a:pt x="369316" y="707898"/>
                    <a:pt x="314706" y="677037"/>
                    <a:pt x="278511" y="654304"/>
                  </a:cubicBezTo>
                  <a:cubicBezTo>
                    <a:pt x="245618" y="633730"/>
                    <a:pt x="223393" y="604520"/>
                    <a:pt x="197104" y="574802"/>
                  </a:cubicBezTo>
                  <a:cubicBezTo>
                    <a:pt x="168148" y="542036"/>
                    <a:pt x="130683" y="503555"/>
                    <a:pt x="113157" y="464693"/>
                  </a:cubicBezTo>
                  <a:cubicBezTo>
                    <a:pt x="97409" y="429514"/>
                    <a:pt x="93853" y="387858"/>
                    <a:pt x="91567" y="353949"/>
                  </a:cubicBezTo>
                  <a:cubicBezTo>
                    <a:pt x="89662" y="325628"/>
                    <a:pt x="85979" y="300355"/>
                    <a:pt x="96393" y="275463"/>
                  </a:cubicBezTo>
                  <a:cubicBezTo>
                    <a:pt x="108839" y="245745"/>
                    <a:pt x="143383" y="208153"/>
                    <a:pt x="171577" y="191897"/>
                  </a:cubicBezTo>
                  <a:cubicBezTo>
                    <a:pt x="195199" y="178308"/>
                    <a:pt x="222377" y="178308"/>
                    <a:pt x="249047" y="175641"/>
                  </a:cubicBezTo>
                  <a:cubicBezTo>
                    <a:pt x="276860" y="172847"/>
                    <a:pt x="306832" y="172593"/>
                    <a:pt x="335026" y="176276"/>
                  </a:cubicBezTo>
                  <a:cubicBezTo>
                    <a:pt x="363093" y="179959"/>
                    <a:pt x="393065" y="204089"/>
                    <a:pt x="417576" y="197612"/>
                  </a:cubicBezTo>
                  <a:cubicBezTo>
                    <a:pt x="443103" y="190881"/>
                    <a:pt x="465328" y="156337"/>
                    <a:pt x="484251" y="133477"/>
                  </a:cubicBezTo>
                  <a:cubicBezTo>
                    <a:pt x="502158" y="111887"/>
                    <a:pt x="509651" y="83947"/>
                    <a:pt x="529209" y="64643"/>
                  </a:cubicBezTo>
                  <a:cubicBezTo>
                    <a:pt x="549910" y="44196"/>
                    <a:pt x="577596" y="24765"/>
                    <a:pt x="606933" y="15494"/>
                  </a:cubicBezTo>
                  <a:cubicBezTo>
                    <a:pt x="638556" y="5588"/>
                    <a:pt x="680720" y="0"/>
                    <a:pt x="713867" y="10668"/>
                  </a:cubicBezTo>
                  <a:cubicBezTo>
                    <a:pt x="749935" y="22352"/>
                    <a:pt x="792988" y="56896"/>
                    <a:pt x="813308" y="89408"/>
                  </a:cubicBezTo>
                  <a:cubicBezTo>
                    <a:pt x="832231" y="119507"/>
                    <a:pt x="838454" y="161798"/>
                    <a:pt x="837057" y="195707"/>
                  </a:cubicBezTo>
                  <a:cubicBezTo>
                    <a:pt x="835660" y="227711"/>
                    <a:pt x="815594" y="257048"/>
                    <a:pt x="808228" y="287655"/>
                  </a:cubicBezTo>
                  <a:cubicBezTo>
                    <a:pt x="801116" y="317119"/>
                    <a:pt x="785749" y="349631"/>
                    <a:pt x="792861" y="375793"/>
                  </a:cubicBezTo>
                  <a:cubicBezTo>
                    <a:pt x="799973" y="402209"/>
                    <a:pt x="827786" y="432181"/>
                    <a:pt x="851662" y="445389"/>
                  </a:cubicBezTo>
                  <a:cubicBezTo>
                    <a:pt x="873633" y="457581"/>
                    <a:pt x="901700" y="454025"/>
                    <a:pt x="928243" y="456438"/>
                  </a:cubicBezTo>
                  <a:cubicBezTo>
                    <a:pt x="956691" y="458978"/>
                    <a:pt x="988187" y="457327"/>
                    <a:pt x="1017016" y="459867"/>
                  </a:cubicBezTo>
                  <a:cubicBezTo>
                    <a:pt x="1044829" y="462280"/>
                    <a:pt x="1070864" y="460756"/>
                    <a:pt x="1098423" y="471170"/>
                  </a:cubicBezTo>
                  <a:cubicBezTo>
                    <a:pt x="1132205" y="483997"/>
                    <a:pt x="1167257" y="513588"/>
                    <a:pt x="1201293" y="539877"/>
                  </a:cubicBezTo>
                  <a:cubicBezTo>
                    <a:pt x="1238504" y="568579"/>
                    <a:pt x="1278890" y="606679"/>
                    <a:pt x="1312164" y="638048"/>
                  </a:cubicBezTo>
                  <a:cubicBezTo>
                    <a:pt x="1340993" y="665099"/>
                    <a:pt x="1364234" y="690118"/>
                    <a:pt x="1390269" y="716280"/>
                  </a:cubicBezTo>
                  <a:cubicBezTo>
                    <a:pt x="1416304" y="742442"/>
                    <a:pt x="1444625" y="766572"/>
                    <a:pt x="1468374" y="794766"/>
                  </a:cubicBezTo>
                  <a:cubicBezTo>
                    <a:pt x="1492123" y="822960"/>
                    <a:pt x="1527302" y="864362"/>
                    <a:pt x="1532636" y="885317"/>
                  </a:cubicBezTo>
                  <a:cubicBezTo>
                    <a:pt x="1535049" y="894842"/>
                    <a:pt x="1531747" y="900684"/>
                    <a:pt x="1529969" y="908050"/>
                  </a:cubicBezTo>
                  <a:cubicBezTo>
                    <a:pt x="1528191" y="915416"/>
                    <a:pt x="1525397" y="922655"/>
                    <a:pt x="1521968" y="929259"/>
                  </a:cubicBezTo>
                  <a:cubicBezTo>
                    <a:pt x="1518412" y="935990"/>
                    <a:pt x="1513967" y="942340"/>
                    <a:pt x="1509014" y="948055"/>
                  </a:cubicBezTo>
                  <a:cubicBezTo>
                    <a:pt x="1504061" y="953643"/>
                    <a:pt x="1498219" y="958850"/>
                    <a:pt x="1491996" y="963168"/>
                  </a:cubicBezTo>
                  <a:cubicBezTo>
                    <a:pt x="1485773" y="967486"/>
                    <a:pt x="1478915" y="971169"/>
                    <a:pt x="1471803" y="973836"/>
                  </a:cubicBezTo>
                  <a:cubicBezTo>
                    <a:pt x="1464818" y="976503"/>
                    <a:pt x="1457198" y="978408"/>
                    <a:pt x="1449705" y="979297"/>
                  </a:cubicBezTo>
                  <a:cubicBezTo>
                    <a:pt x="1442212" y="980186"/>
                    <a:pt x="1434465" y="980313"/>
                    <a:pt x="1426972" y="979424"/>
                  </a:cubicBezTo>
                  <a:cubicBezTo>
                    <a:pt x="1419479" y="978535"/>
                    <a:pt x="1411859" y="976630"/>
                    <a:pt x="1404874" y="973963"/>
                  </a:cubicBezTo>
                  <a:cubicBezTo>
                    <a:pt x="1397762" y="971296"/>
                    <a:pt x="1390904" y="967740"/>
                    <a:pt x="1384681" y="963422"/>
                  </a:cubicBezTo>
                  <a:cubicBezTo>
                    <a:pt x="1378458" y="959104"/>
                    <a:pt x="1372616" y="953897"/>
                    <a:pt x="1367536" y="948309"/>
                  </a:cubicBezTo>
                  <a:cubicBezTo>
                    <a:pt x="1362583" y="942721"/>
                    <a:pt x="1358138" y="936244"/>
                    <a:pt x="1354582" y="929640"/>
                  </a:cubicBezTo>
                  <a:cubicBezTo>
                    <a:pt x="1351026" y="922909"/>
                    <a:pt x="1348232" y="915670"/>
                    <a:pt x="1346454" y="908304"/>
                  </a:cubicBezTo>
                  <a:cubicBezTo>
                    <a:pt x="1344676" y="900938"/>
                    <a:pt x="1343279" y="895350"/>
                    <a:pt x="1343660" y="885698"/>
                  </a:cubicBezTo>
                  <a:cubicBezTo>
                    <a:pt x="1344295" y="867791"/>
                    <a:pt x="1369822" y="826008"/>
                    <a:pt x="1358265" y="810006"/>
                  </a:cubicBezTo>
                  <a:cubicBezTo>
                    <a:pt x="1343660" y="789686"/>
                    <a:pt x="1275461" y="798195"/>
                    <a:pt x="1235329" y="793496"/>
                  </a:cubicBezTo>
                  <a:cubicBezTo>
                    <a:pt x="1196848" y="788924"/>
                    <a:pt x="1157224" y="786511"/>
                    <a:pt x="1122172" y="781939"/>
                  </a:cubicBezTo>
                  <a:cubicBezTo>
                    <a:pt x="1091565" y="778002"/>
                    <a:pt x="1054354" y="774827"/>
                    <a:pt x="1036574" y="768350"/>
                  </a:cubicBezTo>
                  <a:cubicBezTo>
                    <a:pt x="1027684" y="765175"/>
                    <a:pt x="1023620" y="761619"/>
                    <a:pt x="1018032" y="757174"/>
                  </a:cubicBezTo>
                  <a:cubicBezTo>
                    <a:pt x="1012444" y="752729"/>
                    <a:pt x="1007237" y="747395"/>
                    <a:pt x="1002792" y="741807"/>
                  </a:cubicBezTo>
                  <a:cubicBezTo>
                    <a:pt x="998347" y="736219"/>
                    <a:pt x="994410" y="729869"/>
                    <a:pt x="991489" y="723392"/>
                  </a:cubicBezTo>
                  <a:cubicBezTo>
                    <a:pt x="988568" y="716915"/>
                    <a:pt x="986409" y="709803"/>
                    <a:pt x="985139" y="702691"/>
                  </a:cubicBezTo>
                  <a:cubicBezTo>
                    <a:pt x="983869" y="695579"/>
                    <a:pt x="983361" y="688086"/>
                    <a:pt x="983742" y="680974"/>
                  </a:cubicBezTo>
                  <a:cubicBezTo>
                    <a:pt x="984123" y="673862"/>
                    <a:pt x="985520" y="666623"/>
                    <a:pt x="987679" y="659765"/>
                  </a:cubicBezTo>
                  <a:cubicBezTo>
                    <a:pt x="989838" y="652907"/>
                    <a:pt x="992886" y="646049"/>
                    <a:pt x="996569" y="639953"/>
                  </a:cubicBezTo>
                  <a:cubicBezTo>
                    <a:pt x="1000252" y="633857"/>
                    <a:pt x="1004824" y="628015"/>
                    <a:pt x="1009904" y="622935"/>
                  </a:cubicBezTo>
                  <a:cubicBezTo>
                    <a:pt x="1014984" y="617855"/>
                    <a:pt x="1020826" y="613156"/>
                    <a:pt x="1026922" y="609473"/>
                  </a:cubicBezTo>
                  <a:cubicBezTo>
                    <a:pt x="1033018" y="605790"/>
                    <a:pt x="1039876" y="602742"/>
                    <a:pt x="1046734" y="600583"/>
                  </a:cubicBezTo>
                  <a:cubicBezTo>
                    <a:pt x="1053592" y="598424"/>
                    <a:pt x="1060958" y="597154"/>
                    <a:pt x="1068070" y="596773"/>
                  </a:cubicBezTo>
                  <a:cubicBezTo>
                    <a:pt x="1075182" y="596392"/>
                    <a:pt x="1082675" y="596773"/>
                    <a:pt x="1089660" y="598043"/>
                  </a:cubicBezTo>
                  <a:cubicBezTo>
                    <a:pt x="1096772" y="599313"/>
                    <a:pt x="1101217" y="600837"/>
                    <a:pt x="1110361" y="604520"/>
                  </a:cubicBezTo>
                  <a:cubicBezTo>
                    <a:pt x="1130681" y="612775"/>
                    <a:pt x="1172718" y="637921"/>
                    <a:pt x="1204595" y="652526"/>
                  </a:cubicBezTo>
                  <a:cubicBezTo>
                    <a:pt x="1236091" y="666877"/>
                    <a:pt x="1267206" y="676402"/>
                    <a:pt x="1300226" y="691388"/>
                  </a:cubicBezTo>
                  <a:cubicBezTo>
                    <a:pt x="1337310" y="708152"/>
                    <a:pt x="1384935" y="722376"/>
                    <a:pt x="1415796" y="749554"/>
                  </a:cubicBezTo>
                  <a:cubicBezTo>
                    <a:pt x="1445768" y="775970"/>
                    <a:pt x="1470914" y="817753"/>
                    <a:pt x="1484122" y="850773"/>
                  </a:cubicBezTo>
                  <a:cubicBezTo>
                    <a:pt x="1494790" y="877570"/>
                    <a:pt x="1490345" y="904240"/>
                    <a:pt x="1497457" y="929767"/>
                  </a:cubicBezTo>
                  <a:cubicBezTo>
                    <a:pt x="1504569" y="955294"/>
                    <a:pt x="1519174" y="976630"/>
                    <a:pt x="1526540" y="1003935"/>
                  </a:cubicBezTo>
                  <a:cubicBezTo>
                    <a:pt x="1535049" y="1035177"/>
                    <a:pt x="1543558" y="1086993"/>
                    <a:pt x="1542669" y="1107821"/>
                  </a:cubicBezTo>
                  <a:cubicBezTo>
                    <a:pt x="1542288" y="1116965"/>
                    <a:pt x="1540256" y="1121029"/>
                    <a:pt x="1537843" y="1127252"/>
                  </a:cubicBezTo>
                  <a:cubicBezTo>
                    <a:pt x="1535430" y="1133475"/>
                    <a:pt x="1532255" y="1139444"/>
                    <a:pt x="1528445" y="1144905"/>
                  </a:cubicBezTo>
                  <a:cubicBezTo>
                    <a:pt x="1524635" y="1150366"/>
                    <a:pt x="1520063" y="1155446"/>
                    <a:pt x="1515110" y="1159764"/>
                  </a:cubicBezTo>
                  <a:cubicBezTo>
                    <a:pt x="1510157" y="1164082"/>
                    <a:pt x="1504442" y="1168019"/>
                    <a:pt x="1498600" y="1171067"/>
                  </a:cubicBezTo>
                  <a:cubicBezTo>
                    <a:pt x="1492758" y="1174115"/>
                    <a:pt x="1486281" y="1176528"/>
                    <a:pt x="1479804" y="1178052"/>
                  </a:cubicBezTo>
                  <a:cubicBezTo>
                    <a:pt x="1473327" y="1179576"/>
                    <a:pt x="1466596" y="1180338"/>
                    <a:pt x="1459992" y="1180338"/>
                  </a:cubicBezTo>
                  <a:cubicBezTo>
                    <a:pt x="1453388" y="1180338"/>
                    <a:pt x="1446530" y="1179449"/>
                    <a:pt x="1440180" y="1177798"/>
                  </a:cubicBezTo>
                  <a:cubicBezTo>
                    <a:pt x="1433703" y="1176147"/>
                    <a:pt x="1427353" y="1173734"/>
                    <a:pt x="1421511" y="1170559"/>
                  </a:cubicBezTo>
                  <a:cubicBezTo>
                    <a:pt x="1415669" y="1167511"/>
                    <a:pt x="1410081" y="1163574"/>
                    <a:pt x="1405128" y="1159129"/>
                  </a:cubicBezTo>
                  <a:cubicBezTo>
                    <a:pt x="1400175" y="1154684"/>
                    <a:pt x="1395603" y="1149604"/>
                    <a:pt x="1391920" y="1144143"/>
                  </a:cubicBezTo>
                  <a:cubicBezTo>
                    <a:pt x="1388237" y="1138682"/>
                    <a:pt x="1385062" y="1132586"/>
                    <a:pt x="1382776" y="1126363"/>
                  </a:cubicBezTo>
                  <a:cubicBezTo>
                    <a:pt x="1380490" y="1120140"/>
                    <a:pt x="1378839" y="1113536"/>
                    <a:pt x="1378077" y="1106932"/>
                  </a:cubicBezTo>
                  <a:cubicBezTo>
                    <a:pt x="1377315" y="1100328"/>
                    <a:pt x="1377061" y="1095883"/>
                    <a:pt x="1378204" y="1086993"/>
                  </a:cubicBezTo>
                  <a:cubicBezTo>
                    <a:pt x="1380871" y="1067689"/>
                    <a:pt x="1397889" y="1015873"/>
                    <a:pt x="1402334" y="996950"/>
                  </a:cubicBezTo>
                  <a:cubicBezTo>
                    <a:pt x="1404366" y="988314"/>
                    <a:pt x="1404112" y="984123"/>
                    <a:pt x="1406144" y="978027"/>
                  </a:cubicBezTo>
                  <a:cubicBezTo>
                    <a:pt x="1408176" y="971931"/>
                    <a:pt x="1410970" y="965962"/>
                    <a:pt x="1414399" y="960628"/>
                  </a:cubicBezTo>
                  <a:cubicBezTo>
                    <a:pt x="1417828" y="955167"/>
                    <a:pt x="1422019" y="950087"/>
                    <a:pt x="1426591" y="945642"/>
                  </a:cubicBezTo>
                  <a:cubicBezTo>
                    <a:pt x="1431163" y="941197"/>
                    <a:pt x="1436497" y="937260"/>
                    <a:pt x="1441958" y="934085"/>
                  </a:cubicBezTo>
                  <a:cubicBezTo>
                    <a:pt x="1447546" y="930910"/>
                    <a:pt x="1453642" y="928243"/>
                    <a:pt x="1459738" y="926465"/>
                  </a:cubicBezTo>
                  <a:cubicBezTo>
                    <a:pt x="1465834" y="924687"/>
                    <a:pt x="1472311" y="923544"/>
                    <a:pt x="1478661" y="923290"/>
                  </a:cubicBezTo>
                  <a:cubicBezTo>
                    <a:pt x="1485011" y="923036"/>
                    <a:pt x="1491742" y="923544"/>
                    <a:pt x="1497965" y="924814"/>
                  </a:cubicBezTo>
                  <a:cubicBezTo>
                    <a:pt x="1504188" y="926084"/>
                    <a:pt x="1510538" y="928116"/>
                    <a:pt x="1516253" y="930910"/>
                  </a:cubicBezTo>
                  <a:cubicBezTo>
                    <a:pt x="1521968" y="933577"/>
                    <a:pt x="1527556" y="937133"/>
                    <a:pt x="1532509" y="941197"/>
                  </a:cubicBezTo>
                  <a:cubicBezTo>
                    <a:pt x="1537462" y="945261"/>
                    <a:pt x="1542161" y="949960"/>
                    <a:pt x="1545971" y="955040"/>
                  </a:cubicBezTo>
                  <a:cubicBezTo>
                    <a:pt x="1549781" y="960120"/>
                    <a:pt x="1553083" y="965835"/>
                    <a:pt x="1555623" y="971677"/>
                  </a:cubicBezTo>
                  <a:cubicBezTo>
                    <a:pt x="1558163" y="977519"/>
                    <a:pt x="1560068" y="983869"/>
                    <a:pt x="1561084" y="990219"/>
                  </a:cubicBezTo>
                  <a:cubicBezTo>
                    <a:pt x="1562100" y="996569"/>
                    <a:pt x="1562735" y="1004570"/>
                    <a:pt x="1561846" y="1009523"/>
                  </a:cubicBezTo>
                  <a:cubicBezTo>
                    <a:pt x="1561211" y="1012825"/>
                    <a:pt x="1559560" y="1013333"/>
                    <a:pt x="1558290" y="1017524"/>
                  </a:cubicBezTo>
                  <a:cubicBezTo>
                    <a:pt x="1554226" y="1030478"/>
                    <a:pt x="1546606" y="1070356"/>
                    <a:pt x="1542034" y="1100201"/>
                  </a:cubicBezTo>
                  <a:cubicBezTo>
                    <a:pt x="1536700" y="1134999"/>
                    <a:pt x="1535557" y="1193546"/>
                    <a:pt x="1529334" y="1213739"/>
                  </a:cubicBezTo>
                  <a:cubicBezTo>
                    <a:pt x="1526921" y="1221740"/>
                    <a:pt x="1524381" y="1224534"/>
                    <a:pt x="1521079" y="1229360"/>
                  </a:cubicBezTo>
                  <a:cubicBezTo>
                    <a:pt x="1517777" y="1234186"/>
                    <a:pt x="1513713" y="1238631"/>
                    <a:pt x="1509395" y="1242568"/>
                  </a:cubicBezTo>
                  <a:cubicBezTo>
                    <a:pt x="1504950" y="1246505"/>
                    <a:pt x="1499997" y="1249934"/>
                    <a:pt x="1494790" y="1252728"/>
                  </a:cubicBezTo>
                  <a:cubicBezTo>
                    <a:pt x="1489583" y="1255395"/>
                    <a:pt x="1483868" y="1257554"/>
                    <a:pt x="1478153" y="1258951"/>
                  </a:cubicBezTo>
                  <a:cubicBezTo>
                    <a:pt x="1472438" y="1260348"/>
                    <a:pt x="1466469" y="1261110"/>
                    <a:pt x="1460627" y="1261110"/>
                  </a:cubicBezTo>
                  <a:cubicBezTo>
                    <a:pt x="1454785" y="1261110"/>
                    <a:pt x="1448689" y="1260348"/>
                    <a:pt x="1442974" y="1258951"/>
                  </a:cubicBezTo>
                  <a:cubicBezTo>
                    <a:pt x="1437259" y="1257554"/>
                    <a:pt x="1431671" y="1255395"/>
                    <a:pt x="1426464" y="1252601"/>
                  </a:cubicBezTo>
                  <a:cubicBezTo>
                    <a:pt x="1421257" y="1249807"/>
                    <a:pt x="1416304" y="1246378"/>
                    <a:pt x="1411859" y="1242441"/>
                  </a:cubicBezTo>
                  <a:cubicBezTo>
                    <a:pt x="1407541" y="1238504"/>
                    <a:pt x="1403477" y="1234059"/>
                    <a:pt x="1400175" y="1229233"/>
                  </a:cubicBezTo>
                  <a:cubicBezTo>
                    <a:pt x="1396873" y="1224407"/>
                    <a:pt x="1393952" y="1218946"/>
                    <a:pt x="1391920" y="1213485"/>
                  </a:cubicBezTo>
                  <a:cubicBezTo>
                    <a:pt x="1389888" y="1208024"/>
                    <a:pt x="1388491" y="1202182"/>
                    <a:pt x="1387729" y="1196340"/>
                  </a:cubicBezTo>
                  <a:cubicBezTo>
                    <a:pt x="1386967" y="1190498"/>
                    <a:pt x="1386967" y="1184402"/>
                    <a:pt x="1387729" y="1178560"/>
                  </a:cubicBezTo>
                  <a:cubicBezTo>
                    <a:pt x="1388491" y="1172718"/>
                    <a:pt x="1389253" y="1168908"/>
                    <a:pt x="1392047" y="1161415"/>
                  </a:cubicBezTo>
                  <a:cubicBezTo>
                    <a:pt x="1398143" y="1144905"/>
                    <a:pt x="1416812" y="1113409"/>
                    <a:pt x="1429385" y="1085850"/>
                  </a:cubicBezTo>
                  <a:cubicBezTo>
                    <a:pt x="1444117" y="1053719"/>
                    <a:pt x="1455674" y="1013460"/>
                    <a:pt x="1473835" y="979678"/>
                  </a:cubicBezTo>
                  <a:cubicBezTo>
                    <a:pt x="1492123" y="945769"/>
                    <a:pt x="1524889" y="900176"/>
                    <a:pt x="1538605" y="882904"/>
                  </a:cubicBezTo>
                  <a:cubicBezTo>
                    <a:pt x="1544066" y="876046"/>
                    <a:pt x="1546606" y="873252"/>
                    <a:pt x="1551305" y="869315"/>
                  </a:cubicBezTo>
                  <a:cubicBezTo>
                    <a:pt x="1556004" y="865378"/>
                    <a:pt x="1561338" y="861822"/>
                    <a:pt x="1566926" y="859155"/>
                  </a:cubicBezTo>
                  <a:cubicBezTo>
                    <a:pt x="1572514" y="856361"/>
                    <a:pt x="1578483" y="854202"/>
                    <a:pt x="1584579" y="852932"/>
                  </a:cubicBezTo>
                  <a:cubicBezTo>
                    <a:pt x="1590548" y="851662"/>
                    <a:pt x="1596898" y="851027"/>
                    <a:pt x="1603121" y="851154"/>
                  </a:cubicBezTo>
                  <a:cubicBezTo>
                    <a:pt x="1609217" y="851281"/>
                    <a:pt x="1615567" y="852170"/>
                    <a:pt x="1621536" y="853821"/>
                  </a:cubicBezTo>
                  <a:cubicBezTo>
                    <a:pt x="1627505" y="855472"/>
                    <a:pt x="1633347" y="857885"/>
                    <a:pt x="1638808" y="860933"/>
                  </a:cubicBezTo>
                  <a:cubicBezTo>
                    <a:pt x="1644142" y="863981"/>
                    <a:pt x="1649349" y="867664"/>
                    <a:pt x="1653921" y="871855"/>
                  </a:cubicBezTo>
                  <a:cubicBezTo>
                    <a:pt x="1658366" y="876046"/>
                    <a:pt x="1662557" y="880872"/>
                    <a:pt x="1665859" y="886079"/>
                  </a:cubicBezTo>
                  <a:cubicBezTo>
                    <a:pt x="1669288" y="891286"/>
                    <a:pt x="1672082" y="897001"/>
                    <a:pt x="1674114" y="902843"/>
                  </a:cubicBezTo>
                  <a:cubicBezTo>
                    <a:pt x="1676146" y="908685"/>
                    <a:pt x="1677543" y="914908"/>
                    <a:pt x="1678178" y="921004"/>
                  </a:cubicBezTo>
                  <a:cubicBezTo>
                    <a:pt x="1678813" y="927100"/>
                    <a:pt x="1678559" y="933577"/>
                    <a:pt x="1677670" y="939673"/>
                  </a:cubicBezTo>
                  <a:cubicBezTo>
                    <a:pt x="1676781" y="945769"/>
                    <a:pt x="1675003" y="951992"/>
                    <a:pt x="1672717" y="957707"/>
                  </a:cubicBezTo>
                  <a:cubicBezTo>
                    <a:pt x="1670431" y="963422"/>
                    <a:pt x="1663700" y="973963"/>
                    <a:pt x="1663700" y="9739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5151406" y="7943088"/>
            <a:ext cx="1459420" cy="966597"/>
            <a:chOff x="0" y="0"/>
            <a:chExt cx="1945894" cy="1288796"/>
          </a:xfrm>
        </p:grpSpPr>
        <p:sp>
          <p:nvSpPr>
            <p:cNvPr id="11" name="Freeform 11"/>
            <p:cNvSpPr/>
            <p:nvPr/>
          </p:nvSpPr>
          <p:spPr>
            <a:xfrm>
              <a:off x="49657" y="49022"/>
              <a:ext cx="1855089" cy="1195451"/>
            </a:xfrm>
            <a:custGeom>
              <a:avLst/>
              <a:gdLst/>
              <a:ahLst/>
              <a:cxnLst/>
              <a:rect l="l" t="t" r="r" b="b"/>
              <a:pathLst>
                <a:path w="1855089" h="1195451">
                  <a:moveTo>
                    <a:pt x="223774" y="531495"/>
                  </a:moveTo>
                  <a:cubicBezTo>
                    <a:pt x="447167" y="518414"/>
                    <a:pt x="567944" y="506603"/>
                    <a:pt x="651764" y="530733"/>
                  </a:cubicBezTo>
                  <a:cubicBezTo>
                    <a:pt x="727710" y="552577"/>
                    <a:pt x="778256" y="627761"/>
                    <a:pt x="853313" y="646811"/>
                  </a:cubicBezTo>
                  <a:cubicBezTo>
                    <a:pt x="934085" y="667385"/>
                    <a:pt x="1036320" y="644398"/>
                    <a:pt x="1123061" y="639953"/>
                  </a:cubicBezTo>
                  <a:cubicBezTo>
                    <a:pt x="1203960" y="635762"/>
                    <a:pt x="1322578" y="584835"/>
                    <a:pt x="1357376" y="621919"/>
                  </a:cubicBezTo>
                  <a:cubicBezTo>
                    <a:pt x="1394714" y="661670"/>
                    <a:pt x="1364615" y="825627"/>
                    <a:pt x="1319403" y="890270"/>
                  </a:cubicBezTo>
                  <a:cubicBezTo>
                    <a:pt x="1276096" y="952246"/>
                    <a:pt x="1177671" y="985774"/>
                    <a:pt x="1099693" y="1007618"/>
                  </a:cubicBezTo>
                  <a:cubicBezTo>
                    <a:pt x="1021842" y="1029462"/>
                    <a:pt x="931545" y="1036701"/>
                    <a:pt x="851662" y="1021334"/>
                  </a:cubicBezTo>
                  <a:cubicBezTo>
                    <a:pt x="769620" y="1005586"/>
                    <a:pt x="673989" y="971931"/>
                    <a:pt x="614426" y="911352"/>
                  </a:cubicBezTo>
                  <a:cubicBezTo>
                    <a:pt x="549783" y="845566"/>
                    <a:pt x="501142" y="727710"/>
                    <a:pt x="489839" y="629539"/>
                  </a:cubicBezTo>
                  <a:cubicBezTo>
                    <a:pt x="478409" y="529717"/>
                    <a:pt x="525399" y="318135"/>
                    <a:pt x="549275" y="316992"/>
                  </a:cubicBezTo>
                  <a:cubicBezTo>
                    <a:pt x="571246" y="315849"/>
                    <a:pt x="600583" y="536575"/>
                    <a:pt x="625729" y="575691"/>
                  </a:cubicBezTo>
                  <a:cubicBezTo>
                    <a:pt x="635000" y="590042"/>
                    <a:pt x="654304" y="598424"/>
                    <a:pt x="653415" y="599694"/>
                  </a:cubicBezTo>
                  <a:cubicBezTo>
                    <a:pt x="652018" y="601726"/>
                    <a:pt x="592074" y="571246"/>
                    <a:pt x="566547" y="550672"/>
                  </a:cubicBezTo>
                  <a:cubicBezTo>
                    <a:pt x="540893" y="530098"/>
                    <a:pt x="517525" y="504063"/>
                    <a:pt x="499872" y="476377"/>
                  </a:cubicBezTo>
                  <a:cubicBezTo>
                    <a:pt x="482219" y="448691"/>
                    <a:pt x="468249" y="416560"/>
                    <a:pt x="460375" y="384683"/>
                  </a:cubicBezTo>
                  <a:cubicBezTo>
                    <a:pt x="452501" y="352806"/>
                    <a:pt x="449580" y="318008"/>
                    <a:pt x="452247" y="285242"/>
                  </a:cubicBezTo>
                  <a:cubicBezTo>
                    <a:pt x="454914" y="252476"/>
                    <a:pt x="463296" y="218567"/>
                    <a:pt x="476250" y="188341"/>
                  </a:cubicBezTo>
                  <a:cubicBezTo>
                    <a:pt x="489204" y="158242"/>
                    <a:pt x="508127" y="128651"/>
                    <a:pt x="529971" y="104267"/>
                  </a:cubicBezTo>
                  <a:cubicBezTo>
                    <a:pt x="551942" y="79756"/>
                    <a:pt x="579120" y="57785"/>
                    <a:pt x="607695" y="41656"/>
                  </a:cubicBezTo>
                  <a:cubicBezTo>
                    <a:pt x="636270" y="25527"/>
                    <a:pt x="669036" y="13462"/>
                    <a:pt x="701294" y="7239"/>
                  </a:cubicBezTo>
                  <a:cubicBezTo>
                    <a:pt x="733552" y="1016"/>
                    <a:pt x="768604" y="0"/>
                    <a:pt x="801116" y="4445"/>
                  </a:cubicBezTo>
                  <a:cubicBezTo>
                    <a:pt x="833628" y="8890"/>
                    <a:pt x="867029" y="19050"/>
                    <a:pt x="896493" y="33655"/>
                  </a:cubicBezTo>
                  <a:cubicBezTo>
                    <a:pt x="925957" y="48260"/>
                    <a:pt x="954405" y="68707"/>
                    <a:pt x="977646" y="91948"/>
                  </a:cubicBezTo>
                  <a:cubicBezTo>
                    <a:pt x="1000887" y="115189"/>
                    <a:pt x="1021334" y="143510"/>
                    <a:pt x="1035939" y="172974"/>
                  </a:cubicBezTo>
                  <a:cubicBezTo>
                    <a:pt x="1050544" y="202311"/>
                    <a:pt x="1060831" y="235839"/>
                    <a:pt x="1065276" y="268351"/>
                  </a:cubicBezTo>
                  <a:cubicBezTo>
                    <a:pt x="1069721" y="300863"/>
                    <a:pt x="1068832" y="335788"/>
                    <a:pt x="1062609" y="368046"/>
                  </a:cubicBezTo>
                  <a:cubicBezTo>
                    <a:pt x="1056386" y="400304"/>
                    <a:pt x="1044321" y="433197"/>
                    <a:pt x="1028192" y="461772"/>
                  </a:cubicBezTo>
                  <a:cubicBezTo>
                    <a:pt x="1012063" y="490347"/>
                    <a:pt x="990092" y="517652"/>
                    <a:pt x="965708" y="539623"/>
                  </a:cubicBezTo>
                  <a:cubicBezTo>
                    <a:pt x="941324" y="561594"/>
                    <a:pt x="911733" y="580390"/>
                    <a:pt x="881634" y="593344"/>
                  </a:cubicBezTo>
                  <a:cubicBezTo>
                    <a:pt x="851535" y="606298"/>
                    <a:pt x="817626" y="614807"/>
                    <a:pt x="784860" y="617474"/>
                  </a:cubicBezTo>
                  <a:cubicBezTo>
                    <a:pt x="752094" y="620141"/>
                    <a:pt x="717169" y="617347"/>
                    <a:pt x="685292" y="609473"/>
                  </a:cubicBezTo>
                  <a:cubicBezTo>
                    <a:pt x="653415" y="601599"/>
                    <a:pt x="621284" y="587756"/>
                    <a:pt x="593598" y="570103"/>
                  </a:cubicBezTo>
                  <a:cubicBezTo>
                    <a:pt x="565912" y="552450"/>
                    <a:pt x="539877" y="529082"/>
                    <a:pt x="519303" y="503428"/>
                  </a:cubicBezTo>
                  <a:cubicBezTo>
                    <a:pt x="498729" y="477901"/>
                    <a:pt x="481457" y="447421"/>
                    <a:pt x="470154" y="416560"/>
                  </a:cubicBezTo>
                  <a:cubicBezTo>
                    <a:pt x="458851" y="385826"/>
                    <a:pt x="452247" y="351409"/>
                    <a:pt x="451358" y="318643"/>
                  </a:cubicBezTo>
                  <a:cubicBezTo>
                    <a:pt x="450469" y="285877"/>
                    <a:pt x="455168" y="251079"/>
                    <a:pt x="464820" y="219710"/>
                  </a:cubicBezTo>
                  <a:cubicBezTo>
                    <a:pt x="474472" y="188341"/>
                    <a:pt x="489839" y="156972"/>
                    <a:pt x="509016" y="130302"/>
                  </a:cubicBezTo>
                  <a:cubicBezTo>
                    <a:pt x="528193" y="103632"/>
                    <a:pt x="552958" y="78867"/>
                    <a:pt x="579628" y="59690"/>
                  </a:cubicBezTo>
                  <a:cubicBezTo>
                    <a:pt x="606298" y="40513"/>
                    <a:pt x="637667" y="24892"/>
                    <a:pt x="669036" y="15240"/>
                  </a:cubicBezTo>
                  <a:cubicBezTo>
                    <a:pt x="700405" y="5588"/>
                    <a:pt x="735076" y="889"/>
                    <a:pt x="767842" y="1778"/>
                  </a:cubicBezTo>
                  <a:cubicBezTo>
                    <a:pt x="800608" y="2667"/>
                    <a:pt x="865886" y="20320"/>
                    <a:pt x="865886" y="20574"/>
                  </a:cubicBezTo>
                  <a:cubicBezTo>
                    <a:pt x="865886" y="20574"/>
                    <a:pt x="865759" y="20574"/>
                    <a:pt x="865759" y="20574"/>
                  </a:cubicBezTo>
                  <a:cubicBezTo>
                    <a:pt x="865378" y="21717"/>
                    <a:pt x="1034161" y="109601"/>
                    <a:pt x="1072896" y="186563"/>
                  </a:cubicBezTo>
                  <a:cubicBezTo>
                    <a:pt x="1117600" y="275336"/>
                    <a:pt x="1131062" y="510540"/>
                    <a:pt x="1085850" y="539369"/>
                  </a:cubicBezTo>
                  <a:cubicBezTo>
                    <a:pt x="1048766" y="562991"/>
                    <a:pt x="869823" y="453136"/>
                    <a:pt x="874395" y="431165"/>
                  </a:cubicBezTo>
                  <a:cubicBezTo>
                    <a:pt x="879856" y="405384"/>
                    <a:pt x="1102868" y="406400"/>
                    <a:pt x="1201928" y="412115"/>
                  </a:cubicBezTo>
                  <a:cubicBezTo>
                    <a:pt x="1285240" y="416941"/>
                    <a:pt x="1353820" y="421767"/>
                    <a:pt x="1430528" y="451993"/>
                  </a:cubicBezTo>
                  <a:cubicBezTo>
                    <a:pt x="1522095" y="488061"/>
                    <a:pt x="1636776" y="560197"/>
                    <a:pt x="1707642" y="632587"/>
                  </a:cubicBezTo>
                  <a:cubicBezTo>
                    <a:pt x="1770634" y="696849"/>
                    <a:pt x="1835277" y="777494"/>
                    <a:pt x="1845437" y="854329"/>
                  </a:cubicBezTo>
                  <a:cubicBezTo>
                    <a:pt x="1855089" y="927989"/>
                    <a:pt x="1832356" y="1029589"/>
                    <a:pt x="1775968" y="1083310"/>
                  </a:cubicBezTo>
                  <a:cubicBezTo>
                    <a:pt x="1703832" y="1152017"/>
                    <a:pt x="1511935" y="1161796"/>
                    <a:pt x="1396238" y="1178433"/>
                  </a:cubicBezTo>
                  <a:cubicBezTo>
                    <a:pt x="1301496" y="1192022"/>
                    <a:pt x="1217930" y="1195451"/>
                    <a:pt x="1133729" y="1188974"/>
                  </a:cubicBezTo>
                  <a:cubicBezTo>
                    <a:pt x="1054481" y="1182878"/>
                    <a:pt x="981329" y="1164336"/>
                    <a:pt x="904748" y="1144143"/>
                  </a:cubicBezTo>
                  <a:cubicBezTo>
                    <a:pt x="824865" y="1123061"/>
                    <a:pt x="746887" y="1087501"/>
                    <a:pt x="664083" y="1063752"/>
                  </a:cubicBezTo>
                  <a:cubicBezTo>
                    <a:pt x="577850" y="1038987"/>
                    <a:pt x="472694" y="1006729"/>
                    <a:pt x="396621" y="999109"/>
                  </a:cubicBezTo>
                  <a:cubicBezTo>
                    <a:pt x="341376" y="993648"/>
                    <a:pt x="288798" y="1005078"/>
                    <a:pt x="251587" y="1004697"/>
                  </a:cubicBezTo>
                  <a:cubicBezTo>
                    <a:pt x="228219" y="1004443"/>
                    <a:pt x="213106" y="1004570"/>
                    <a:pt x="194564" y="1001141"/>
                  </a:cubicBezTo>
                  <a:cubicBezTo>
                    <a:pt x="176022" y="997712"/>
                    <a:pt x="157353" y="991870"/>
                    <a:pt x="140081" y="984123"/>
                  </a:cubicBezTo>
                  <a:cubicBezTo>
                    <a:pt x="122809" y="976376"/>
                    <a:pt x="106045" y="966089"/>
                    <a:pt x="91186" y="954405"/>
                  </a:cubicBezTo>
                  <a:cubicBezTo>
                    <a:pt x="76327" y="942721"/>
                    <a:pt x="62484" y="928878"/>
                    <a:pt x="50800" y="914019"/>
                  </a:cubicBezTo>
                  <a:cubicBezTo>
                    <a:pt x="39116" y="899160"/>
                    <a:pt x="29083" y="882269"/>
                    <a:pt x="21336" y="864997"/>
                  </a:cubicBezTo>
                  <a:cubicBezTo>
                    <a:pt x="13589" y="847725"/>
                    <a:pt x="7874" y="829056"/>
                    <a:pt x="4445" y="810514"/>
                  </a:cubicBezTo>
                  <a:cubicBezTo>
                    <a:pt x="1016" y="791845"/>
                    <a:pt x="0" y="772287"/>
                    <a:pt x="1143" y="753364"/>
                  </a:cubicBezTo>
                  <a:cubicBezTo>
                    <a:pt x="2286" y="734441"/>
                    <a:pt x="5969" y="715264"/>
                    <a:pt x="11557" y="697230"/>
                  </a:cubicBezTo>
                  <a:cubicBezTo>
                    <a:pt x="17272" y="679196"/>
                    <a:pt x="25273" y="661289"/>
                    <a:pt x="35052" y="645160"/>
                  </a:cubicBezTo>
                  <a:cubicBezTo>
                    <a:pt x="44831" y="629031"/>
                    <a:pt x="57023" y="613537"/>
                    <a:pt x="70358" y="600202"/>
                  </a:cubicBezTo>
                  <a:cubicBezTo>
                    <a:pt x="83820" y="586867"/>
                    <a:pt x="99187" y="574802"/>
                    <a:pt x="115443" y="565023"/>
                  </a:cubicBezTo>
                  <a:cubicBezTo>
                    <a:pt x="131572" y="555244"/>
                    <a:pt x="149479" y="547243"/>
                    <a:pt x="167513" y="541655"/>
                  </a:cubicBezTo>
                  <a:cubicBezTo>
                    <a:pt x="185547" y="536067"/>
                    <a:pt x="223774" y="531495"/>
                    <a:pt x="223774" y="5314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91081" y="6091148"/>
            <a:ext cx="1058673" cy="2772927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flipV="1">
            <a:off x="3458327" y="7541826"/>
            <a:ext cx="1572993" cy="1284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flipV="1">
            <a:off x="6735207" y="7477611"/>
            <a:ext cx="2055874" cy="642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V="1">
            <a:off x="9849754" y="7350032"/>
            <a:ext cx="4032259" cy="1275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75515DD2-4DB2-B14D-CA95-91EA635CDA09}"/>
              </a:ext>
            </a:extLst>
          </p:cNvPr>
          <p:cNvSpPr/>
          <p:nvPr/>
        </p:nvSpPr>
        <p:spPr>
          <a:xfrm>
            <a:off x="5266087" y="7979855"/>
            <a:ext cx="753713" cy="847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Правоъгълник 16">
            <a:extLst>
              <a:ext uri="{FF2B5EF4-FFF2-40B4-BE49-F238E27FC236}">
                <a16:creationId xmlns:a16="http://schemas.microsoft.com/office/drawing/2014/main" id="{9E0CEE8A-16A2-D603-AAA8-C3F746ED1167}"/>
              </a:ext>
            </a:extLst>
          </p:cNvPr>
          <p:cNvSpPr/>
          <p:nvPr/>
        </p:nvSpPr>
        <p:spPr>
          <a:xfrm>
            <a:off x="5865197" y="8425530"/>
            <a:ext cx="623865" cy="364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5">
            <a:extLst>
              <a:ext uri="{FF2B5EF4-FFF2-40B4-BE49-F238E27FC236}">
                <a16:creationId xmlns:a16="http://schemas.microsoft.com/office/drawing/2014/main" id="{47F08602-DC9C-2B14-2E41-2D34C24C7075}"/>
              </a:ext>
            </a:extLst>
          </p:cNvPr>
          <p:cNvSpPr/>
          <p:nvPr/>
        </p:nvSpPr>
        <p:spPr>
          <a:xfrm>
            <a:off x="-129911" y="-308541"/>
            <a:ext cx="10416911" cy="2879719"/>
          </a:xfrm>
          <a:prstGeom prst="rect">
            <a:avLst/>
          </a:prstGeom>
          <a:solidFill>
            <a:srgbClr val="F6469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21341" y="6125085"/>
            <a:ext cx="1009641" cy="26444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551400" y="5977606"/>
            <a:ext cx="1703887" cy="29013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87262" y="4093656"/>
            <a:ext cx="2156738" cy="13920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199909" y="5986567"/>
            <a:ext cx="1125932" cy="294909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V="1">
            <a:off x="2230982" y="7428284"/>
            <a:ext cx="1320418" cy="137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5255288" y="7428284"/>
            <a:ext cx="1944621" cy="328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598742" y="5768649"/>
            <a:ext cx="1309032" cy="3167012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V="1">
            <a:off x="8325841" y="7296322"/>
            <a:ext cx="2271523" cy="1647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873237" y="8208141"/>
            <a:ext cx="2902451" cy="21003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173200" y="674894"/>
            <a:ext cx="4114800" cy="41148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12356775" y="2732294"/>
            <a:ext cx="1816425" cy="45640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1207588" y="5014308"/>
            <a:ext cx="4114800" cy="411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726162" y="4304689"/>
            <a:ext cx="1625769" cy="167762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44382" y="181836"/>
            <a:ext cx="9561618" cy="210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03"/>
              </a:lnSpc>
            </a:pPr>
            <a:r>
              <a:rPr lang="en-US" sz="6074" dirty="0" err="1">
                <a:solidFill>
                  <a:schemeClr val="bg1"/>
                </a:solidFill>
                <a:latin typeface="Canva Sans"/>
              </a:rPr>
              <a:t>Пример</a:t>
            </a:r>
            <a:r>
              <a:rPr lang="en-US" sz="6074" dirty="0">
                <a:solidFill>
                  <a:schemeClr val="bg1"/>
                </a:solidFill>
                <a:latin typeface="Canva Sans"/>
              </a:rPr>
              <a:t> </a:t>
            </a:r>
            <a:r>
              <a:rPr lang="en-US" sz="6074" dirty="0" err="1">
                <a:solidFill>
                  <a:schemeClr val="bg1"/>
                </a:solidFill>
                <a:latin typeface="Canva Sans"/>
              </a:rPr>
              <a:t>за</a:t>
            </a:r>
            <a:r>
              <a:rPr lang="en-US" sz="6074" dirty="0">
                <a:solidFill>
                  <a:schemeClr val="bg1"/>
                </a:solidFill>
                <a:latin typeface="Canva Sans"/>
              </a:rPr>
              <a:t> </a:t>
            </a:r>
            <a:r>
              <a:rPr lang="en-US" sz="6074" dirty="0" err="1">
                <a:solidFill>
                  <a:schemeClr val="bg1"/>
                </a:solidFill>
                <a:latin typeface="Canva Sans"/>
              </a:rPr>
              <a:t>приложение</a:t>
            </a:r>
            <a:r>
              <a:rPr lang="en-US" sz="6074" dirty="0">
                <a:solidFill>
                  <a:schemeClr val="bg1"/>
                </a:solidFill>
                <a:latin typeface="Canva Sans"/>
              </a:rPr>
              <a:t> </a:t>
            </a:r>
          </a:p>
          <a:p>
            <a:pPr algn="ctr">
              <a:lnSpc>
                <a:spcPts val="8503"/>
              </a:lnSpc>
            </a:pPr>
            <a:r>
              <a:rPr lang="en-US" sz="6074" dirty="0">
                <a:solidFill>
                  <a:schemeClr val="bg1"/>
                </a:solidFill>
                <a:latin typeface="Canva Sans"/>
              </a:rPr>
              <a:t>в </a:t>
            </a:r>
            <a:r>
              <a:rPr lang="en-US" sz="6074" dirty="0" err="1">
                <a:solidFill>
                  <a:schemeClr val="bg1"/>
                </a:solidFill>
                <a:latin typeface="Canva Sans"/>
              </a:rPr>
              <a:t>Кино</a:t>
            </a:r>
            <a:endParaRPr lang="en-US" sz="6074" dirty="0">
              <a:solidFill>
                <a:schemeClr val="bg1"/>
              </a:solidFill>
              <a:latin typeface="Canva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1414284" y="8299990"/>
            <a:ext cx="368427" cy="535972"/>
            <a:chOff x="0" y="0"/>
            <a:chExt cx="491236" cy="714629"/>
          </a:xfrm>
        </p:grpSpPr>
        <p:sp>
          <p:nvSpPr>
            <p:cNvPr id="17" name="Freeform 17"/>
            <p:cNvSpPr/>
            <p:nvPr/>
          </p:nvSpPr>
          <p:spPr>
            <a:xfrm>
              <a:off x="49022" y="50546"/>
              <a:ext cx="391922" cy="613918"/>
            </a:xfrm>
            <a:custGeom>
              <a:avLst/>
              <a:gdLst/>
              <a:ahLst/>
              <a:cxnLst/>
              <a:rect l="l" t="t" r="r" b="b"/>
              <a:pathLst>
                <a:path w="391922" h="613918">
                  <a:moveTo>
                    <a:pt x="92202" y="378333"/>
                  </a:moveTo>
                  <a:cubicBezTo>
                    <a:pt x="23495" y="267716"/>
                    <a:pt x="19685" y="193167"/>
                    <a:pt x="12827" y="151003"/>
                  </a:cubicBezTo>
                  <a:cubicBezTo>
                    <a:pt x="8255" y="122809"/>
                    <a:pt x="3810" y="95631"/>
                    <a:pt x="2413" y="80137"/>
                  </a:cubicBezTo>
                  <a:cubicBezTo>
                    <a:pt x="1778" y="72644"/>
                    <a:pt x="1397" y="68961"/>
                    <a:pt x="1778" y="63500"/>
                  </a:cubicBezTo>
                  <a:cubicBezTo>
                    <a:pt x="2159" y="58039"/>
                    <a:pt x="3302" y="52451"/>
                    <a:pt x="4953" y="47244"/>
                  </a:cubicBezTo>
                  <a:cubicBezTo>
                    <a:pt x="6731" y="42037"/>
                    <a:pt x="9144" y="36957"/>
                    <a:pt x="12065" y="32258"/>
                  </a:cubicBezTo>
                  <a:cubicBezTo>
                    <a:pt x="14986" y="27686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4493" y="50419"/>
                    <a:pt x="138049" y="57658"/>
                  </a:cubicBezTo>
                  <a:cubicBezTo>
                    <a:pt x="148209" y="78232"/>
                    <a:pt x="187579" y="129540"/>
                    <a:pt x="217932" y="166497"/>
                  </a:cubicBezTo>
                  <a:cubicBezTo>
                    <a:pt x="252349" y="208407"/>
                    <a:pt x="309880" y="249301"/>
                    <a:pt x="335661" y="294767"/>
                  </a:cubicBezTo>
                  <a:cubicBezTo>
                    <a:pt x="357759" y="333883"/>
                    <a:pt x="362966" y="377317"/>
                    <a:pt x="372237" y="417957"/>
                  </a:cubicBezTo>
                  <a:cubicBezTo>
                    <a:pt x="381127" y="456438"/>
                    <a:pt x="389128" y="508635"/>
                    <a:pt x="390906" y="532257"/>
                  </a:cubicBezTo>
                  <a:cubicBezTo>
                    <a:pt x="391668" y="542798"/>
                    <a:pt x="391922" y="547751"/>
                    <a:pt x="390525" y="555244"/>
                  </a:cubicBezTo>
                  <a:cubicBezTo>
                    <a:pt x="389128" y="562737"/>
                    <a:pt x="386461" y="570357"/>
                    <a:pt x="382778" y="576961"/>
                  </a:cubicBezTo>
                  <a:cubicBezTo>
                    <a:pt x="379095" y="583565"/>
                    <a:pt x="374142" y="589915"/>
                    <a:pt x="368554" y="594995"/>
                  </a:cubicBezTo>
                  <a:cubicBezTo>
                    <a:pt x="362966" y="600075"/>
                    <a:pt x="356235" y="604520"/>
                    <a:pt x="349250" y="607568"/>
                  </a:cubicBezTo>
                  <a:cubicBezTo>
                    <a:pt x="342392" y="610616"/>
                    <a:pt x="334518" y="612648"/>
                    <a:pt x="327025" y="613283"/>
                  </a:cubicBezTo>
                  <a:cubicBezTo>
                    <a:pt x="319532" y="613918"/>
                    <a:pt x="311404" y="613410"/>
                    <a:pt x="304038" y="611632"/>
                  </a:cubicBezTo>
                  <a:cubicBezTo>
                    <a:pt x="296672" y="609854"/>
                    <a:pt x="289179" y="606806"/>
                    <a:pt x="282829" y="602742"/>
                  </a:cubicBezTo>
                  <a:cubicBezTo>
                    <a:pt x="276479" y="598678"/>
                    <a:pt x="270510" y="593344"/>
                    <a:pt x="265684" y="587502"/>
                  </a:cubicBezTo>
                  <a:cubicBezTo>
                    <a:pt x="260858" y="581660"/>
                    <a:pt x="256794" y="574675"/>
                    <a:pt x="254127" y="567563"/>
                  </a:cubicBezTo>
                  <a:cubicBezTo>
                    <a:pt x="251460" y="560451"/>
                    <a:pt x="249809" y="552577"/>
                    <a:pt x="249555" y="545084"/>
                  </a:cubicBezTo>
                  <a:cubicBezTo>
                    <a:pt x="249301" y="537464"/>
                    <a:pt x="250317" y="529463"/>
                    <a:pt x="252476" y="522224"/>
                  </a:cubicBezTo>
                  <a:cubicBezTo>
                    <a:pt x="254635" y="514985"/>
                    <a:pt x="258191" y="507746"/>
                    <a:pt x="262509" y="501523"/>
                  </a:cubicBezTo>
                  <a:cubicBezTo>
                    <a:pt x="266827" y="495300"/>
                    <a:pt x="272542" y="489585"/>
                    <a:pt x="278638" y="485140"/>
                  </a:cubicBezTo>
                  <a:cubicBezTo>
                    <a:pt x="284734" y="480695"/>
                    <a:pt x="291973" y="477012"/>
                    <a:pt x="299212" y="474726"/>
                  </a:cubicBezTo>
                  <a:cubicBezTo>
                    <a:pt x="306451" y="472440"/>
                    <a:pt x="314452" y="471297"/>
                    <a:pt x="321945" y="471424"/>
                  </a:cubicBezTo>
                  <a:cubicBezTo>
                    <a:pt x="329565" y="471551"/>
                    <a:pt x="337439" y="473075"/>
                    <a:pt x="344551" y="475615"/>
                  </a:cubicBezTo>
                  <a:cubicBezTo>
                    <a:pt x="351663" y="478155"/>
                    <a:pt x="358648" y="482092"/>
                    <a:pt x="364617" y="486791"/>
                  </a:cubicBezTo>
                  <a:cubicBezTo>
                    <a:pt x="370586" y="491490"/>
                    <a:pt x="376047" y="497332"/>
                    <a:pt x="380111" y="503682"/>
                  </a:cubicBezTo>
                  <a:cubicBezTo>
                    <a:pt x="384302" y="510032"/>
                    <a:pt x="387477" y="517398"/>
                    <a:pt x="389382" y="524764"/>
                  </a:cubicBezTo>
                  <a:cubicBezTo>
                    <a:pt x="391287" y="532130"/>
                    <a:pt x="391922" y="540131"/>
                    <a:pt x="391414" y="547624"/>
                  </a:cubicBezTo>
                  <a:cubicBezTo>
                    <a:pt x="390906" y="555117"/>
                    <a:pt x="389001" y="562991"/>
                    <a:pt x="386080" y="569976"/>
                  </a:cubicBezTo>
                  <a:cubicBezTo>
                    <a:pt x="383159" y="576961"/>
                    <a:pt x="378841" y="583819"/>
                    <a:pt x="373888" y="589534"/>
                  </a:cubicBezTo>
                  <a:cubicBezTo>
                    <a:pt x="368935" y="595249"/>
                    <a:pt x="362585" y="600202"/>
                    <a:pt x="356108" y="604012"/>
                  </a:cubicBezTo>
                  <a:cubicBezTo>
                    <a:pt x="349504" y="607822"/>
                    <a:pt x="342011" y="610616"/>
                    <a:pt x="334645" y="612140"/>
                  </a:cubicBezTo>
                  <a:cubicBezTo>
                    <a:pt x="327279" y="613664"/>
                    <a:pt x="319151" y="613918"/>
                    <a:pt x="311658" y="613029"/>
                  </a:cubicBezTo>
                  <a:cubicBezTo>
                    <a:pt x="304165" y="612140"/>
                    <a:pt x="296418" y="609727"/>
                    <a:pt x="289560" y="606425"/>
                  </a:cubicBezTo>
                  <a:cubicBezTo>
                    <a:pt x="282702" y="603123"/>
                    <a:pt x="276098" y="598551"/>
                    <a:pt x="270764" y="593217"/>
                  </a:cubicBezTo>
                  <a:cubicBezTo>
                    <a:pt x="265303" y="587883"/>
                    <a:pt x="260604" y="581406"/>
                    <a:pt x="257175" y="574675"/>
                  </a:cubicBezTo>
                  <a:cubicBezTo>
                    <a:pt x="253746" y="567944"/>
                    <a:pt x="250317" y="552704"/>
                    <a:pt x="250317" y="552704"/>
                  </a:cubicBezTo>
                  <a:cubicBezTo>
                    <a:pt x="250317" y="552704"/>
                    <a:pt x="241935" y="420878"/>
                    <a:pt x="223012" y="378587"/>
                  </a:cubicBezTo>
                  <a:cubicBezTo>
                    <a:pt x="209931" y="349250"/>
                    <a:pt x="189611" y="338709"/>
                    <a:pt x="169545" y="313309"/>
                  </a:cubicBezTo>
                  <a:cubicBezTo>
                    <a:pt x="142240" y="278892"/>
                    <a:pt x="103886" y="230632"/>
                    <a:pt x="75057" y="190246"/>
                  </a:cubicBezTo>
                  <a:cubicBezTo>
                    <a:pt x="48514" y="153035"/>
                    <a:pt x="9144" y="101219"/>
                    <a:pt x="2413" y="80137"/>
                  </a:cubicBezTo>
                  <a:cubicBezTo>
                    <a:pt x="0" y="72644"/>
                    <a:pt x="1397" y="68961"/>
                    <a:pt x="1778" y="63500"/>
                  </a:cubicBezTo>
                  <a:cubicBezTo>
                    <a:pt x="2159" y="58039"/>
                    <a:pt x="3302" y="52578"/>
                    <a:pt x="4953" y="47371"/>
                  </a:cubicBezTo>
                  <a:cubicBezTo>
                    <a:pt x="6731" y="42164"/>
                    <a:pt x="9144" y="36957"/>
                    <a:pt x="12065" y="32258"/>
                  </a:cubicBezTo>
                  <a:cubicBezTo>
                    <a:pt x="14986" y="27559"/>
                    <a:pt x="18542" y="23241"/>
                    <a:pt x="22479" y="19431"/>
                  </a:cubicBezTo>
                  <a:cubicBezTo>
                    <a:pt x="26416" y="15621"/>
                    <a:pt x="30988" y="12192"/>
                    <a:pt x="35687" y="9398"/>
                  </a:cubicBezTo>
                  <a:cubicBezTo>
                    <a:pt x="40386" y="6604"/>
                    <a:pt x="45720" y="4445"/>
                    <a:pt x="50927" y="2921"/>
                  </a:cubicBezTo>
                  <a:cubicBezTo>
                    <a:pt x="56261" y="1397"/>
                    <a:pt x="61849" y="508"/>
                    <a:pt x="67310" y="254"/>
                  </a:cubicBezTo>
                  <a:cubicBezTo>
                    <a:pt x="72771" y="0"/>
                    <a:pt x="78486" y="508"/>
                    <a:pt x="83820" y="1524"/>
                  </a:cubicBezTo>
                  <a:cubicBezTo>
                    <a:pt x="89154" y="2540"/>
                    <a:pt x="94615" y="4445"/>
                    <a:pt x="99568" y="6731"/>
                  </a:cubicBezTo>
                  <a:cubicBezTo>
                    <a:pt x="104521" y="9017"/>
                    <a:pt x="109347" y="12065"/>
                    <a:pt x="113538" y="15494"/>
                  </a:cubicBezTo>
                  <a:cubicBezTo>
                    <a:pt x="117856" y="18923"/>
                    <a:pt x="121793" y="23114"/>
                    <a:pt x="125095" y="27432"/>
                  </a:cubicBezTo>
                  <a:cubicBezTo>
                    <a:pt x="128397" y="31877"/>
                    <a:pt x="131318" y="36703"/>
                    <a:pt x="133477" y="41783"/>
                  </a:cubicBezTo>
                  <a:cubicBezTo>
                    <a:pt x="135636" y="46863"/>
                    <a:pt x="136652" y="50419"/>
                    <a:pt x="138049" y="57658"/>
                  </a:cubicBezTo>
                  <a:cubicBezTo>
                    <a:pt x="140970" y="72771"/>
                    <a:pt x="142367" y="103378"/>
                    <a:pt x="145669" y="129032"/>
                  </a:cubicBezTo>
                  <a:cubicBezTo>
                    <a:pt x="149479" y="159385"/>
                    <a:pt x="148463" y="200025"/>
                    <a:pt x="160274" y="227965"/>
                  </a:cubicBezTo>
                  <a:cubicBezTo>
                    <a:pt x="170815" y="252857"/>
                    <a:pt x="199263" y="276860"/>
                    <a:pt x="208661" y="290957"/>
                  </a:cubicBezTo>
                  <a:cubicBezTo>
                    <a:pt x="213106" y="297561"/>
                    <a:pt x="215138" y="300863"/>
                    <a:pt x="217424" y="306197"/>
                  </a:cubicBezTo>
                  <a:cubicBezTo>
                    <a:pt x="219710" y="311531"/>
                    <a:pt x="221361" y="317373"/>
                    <a:pt x="222250" y="323088"/>
                  </a:cubicBezTo>
                  <a:cubicBezTo>
                    <a:pt x="223139" y="328803"/>
                    <a:pt x="223520" y="334772"/>
                    <a:pt x="223012" y="340614"/>
                  </a:cubicBezTo>
                  <a:cubicBezTo>
                    <a:pt x="222504" y="346329"/>
                    <a:pt x="221234" y="352298"/>
                    <a:pt x="219456" y="357759"/>
                  </a:cubicBezTo>
                  <a:cubicBezTo>
                    <a:pt x="217551" y="363220"/>
                    <a:pt x="215011" y="368681"/>
                    <a:pt x="211963" y="373634"/>
                  </a:cubicBezTo>
                  <a:cubicBezTo>
                    <a:pt x="208788" y="378587"/>
                    <a:pt x="204978" y="383159"/>
                    <a:pt x="200787" y="387223"/>
                  </a:cubicBezTo>
                  <a:cubicBezTo>
                    <a:pt x="196596" y="391287"/>
                    <a:pt x="191897" y="394843"/>
                    <a:pt x="186817" y="397764"/>
                  </a:cubicBezTo>
                  <a:cubicBezTo>
                    <a:pt x="181737" y="400685"/>
                    <a:pt x="176149" y="402971"/>
                    <a:pt x="170561" y="404622"/>
                  </a:cubicBezTo>
                  <a:cubicBezTo>
                    <a:pt x="164973" y="406273"/>
                    <a:pt x="159131" y="407162"/>
                    <a:pt x="153289" y="407416"/>
                  </a:cubicBezTo>
                  <a:cubicBezTo>
                    <a:pt x="147447" y="407670"/>
                    <a:pt x="141478" y="407162"/>
                    <a:pt x="135763" y="406019"/>
                  </a:cubicBezTo>
                  <a:cubicBezTo>
                    <a:pt x="130048" y="404876"/>
                    <a:pt x="124333" y="402971"/>
                    <a:pt x="119126" y="400431"/>
                  </a:cubicBezTo>
                  <a:cubicBezTo>
                    <a:pt x="113919" y="397891"/>
                    <a:pt x="108712" y="394716"/>
                    <a:pt x="104267" y="391033"/>
                  </a:cubicBezTo>
                  <a:cubicBezTo>
                    <a:pt x="99822" y="387350"/>
                    <a:pt x="92202" y="378333"/>
                    <a:pt x="92202" y="3783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1335988" y="8079486"/>
            <a:ext cx="376047" cy="247936"/>
            <a:chOff x="0" y="0"/>
            <a:chExt cx="501396" cy="330581"/>
          </a:xfrm>
        </p:grpSpPr>
        <p:sp>
          <p:nvSpPr>
            <p:cNvPr id="19" name="Freeform 19"/>
            <p:cNvSpPr/>
            <p:nvPr/>
          </p:nvSpPr>
          <p:spPr>
            <a:xfrm>
              <a:off x="50165" y="48006"/>
              <a:ext cx="402463" cy="242062"/>
            </a:xfrm>
            <a:custGeom>
              <a:avLst/>
              <a:gdLst/>
              <a:ahLst/>
              <a:cxnLst/>
              <a:rect l="l" t="t" r="r" b="b"/>
              <a:pathLst>
                <a:path w="402463" h="242062">
                  <a:moveTo>
                    <a:pt x="109728" y="68326"/>
                  </a:moveTo>
                  <a:cubicBezTo>
                    <a:pt x="193929" y="67183"/>
                    <a:pt x="235204" y="51435"/>
                    <a:pt x="250063" y="64516"/>
                  </a:cubicBezTo>
                  <a:cubicBezTo>
                    <a:pt x="265176" y="77724"/>
                    <a:pt x="268097" y="127254"/>
                    <a:pt x="257429" y="148082"/>
                  </a:cubicBezTo>
                  <a:cubicBezTo>
                    <a:pt x="247015" y="168402"/>
                    <a:pt x="209550" y="184150"/>
                    <a:pt x="188341" y="188722"/>
                  </a:cubicBezTo>
                  <a:cubicBezTo>
                    <a:pt x="172339" y="192151"/>
                    <a:pt x="156464" y="181991"/>
                    <a:pt x="143510" y="183896"/>
                  </a:cubicBezTo>
                  <a:cubicBezTo>
                    <a:pt x="132842" y="185420"/>
                    <a:pt x="125095" y="193167"/>
                    <a:pt x="115316" y="195453"/>
                  </a:cubicBezTo>
                  <a:cubicBezTo>
                    <a:pt x="105537" y="197739"/>
                    <a:pt x="94996" y="198374"/>
                    <a:pt x="85090" y="197358"/>
                  </a:cubicBezTo>
                  <a:cubicBezTo>
                    <a:pt x="75184" y="196342"/>
                    <a:pt x="64897" y="193548"/>
                    <a:pt x="55753" y="189484"/>
                  </a:cubicBezTo>
                  <a:cubicBezTo>
                    <a:pt x="46609" y="185420"/>
                    <a:pt x="37846" y="179451"/>
                    <a:pt x="30480" y="172720"/>
                  </a:cubicBezTo>
                  <a:cubicBezTo>
                    <a:pt x="23114" y="165862"/>
                    <a:pt x="16637" y="157480"/>
                    <a:pt x="11811" y="148717"/>
                  </a:cubicBezTo>
                  <a:cubicBezTo>
                    <a:pt x="7112" y="139954"/>
                    <a:pt x="3556" y="129921"/>
                    <a:pt x="1905" y="120015"/>
                  </a:cubicBezTo>
                  <a:cubicBezTo>
                    <a:pt x="254" y="110236"/>
                    <a:pt x="0" y="99568"/>
                    <a:pt x="1524" y="89662"/>
                  </a:cubicBezTo>
                  <a:cubicBezTo>
                    <a:pt x="3048" y="79756"/>
                    <a:pt x="6477" y="69723"/>
                    <a:pt x="11049" y="60833"/>
                  </a:cubicBezTo>
                  <a:cubicBezTo>
                    <a:pt x="15621" y="51943"/>
                    <a:pt x="21971" y="43434"/>
                    <a:pt x="29210" y="36449"/>
                  </a:cubicBezTo>
                  <a:cubicBezTo>
                    <a:pt x="36322" y="29464"/>
                    <a:pt x="45085" y="23495"/>
                    <a:pt x="54102" y="19177"/>
                  </a:cubicBezTo>
                  <a:cubicBezTo>
                    <a:pt x="63119" y="14859"/>
                    <a:pt x="73406" y="11938"/>
                    <a:pt x="83312" y="10795"/>
                  </a:cubicBezTo>
                  <a:cubicBezTo>
                    <a:pt x="93218" y="9652"/>
                    <a:pt x="103886" y="10160"/>
                    <a:pt x="113665" y="12192"/>
                  </a:cubicBezTo>
                  <a:cubicBezTo>
                    <a:pt x="123444" y="14224"/>
                    <a:pt x="133350" y="18034"/>
                    <a:pt x="141986" y="23114"/>
                  </a:cubicBezTo>
                  <a:cubicBezTo>
                    <a:pt x="150622" y="28194"/>
                    <a:pt x="158750" y="35052"/>
                    <a:pt x="165227" y="42545"/>
                  </a:cubicBezTo>
                  <a:cubicBezTo>
                    <a:pt x="171831" y="50165"/>
                    <a:pt x="177419" y="59182"/>
                    <a:pt x="181229" y="68453"/>
                  </a:cubicBezTo>
                  <a:cubicBezTo>
                    <a:pt x="185039" y="77724"/>
                    <a:pt x="187325" y="88138"/>
                    <a:pt x="187960" y="98044"/>
                  </a:cubicBezTo>
                  <a:cubicBezTo>
                    <a:pt x="188595" y="108077"/>
                    <a:pt x="187452" y="118618"/>
                    <a:pt x="184912" y="128270"/>
                  </a:cubicBezTo>
                  <a:cubicBezTo>
                    <a:pt x="182372" y="137922"/>
                    <a:pt x="177927" y="147701"/>
                    <a:pt x="172466" y="155956"/>
                  </a:cubicBezTo>
                  <a:cubicBezTo>
                    <a:pt x="166878" y="164338"/>
                    <a:pt x="159639" y="172085"/>
                    <a:pt x="151765" y="178181"/>
                  </a:cubicBezTo>
                  <a:cubicBezTo>
                    <a:pt x="143891" y="184277"/>
                    <a:pt x="134493" y="189357"/>
                    <a:pt x="125095" y="192659"/>
                  </a:cubicBezTo>
                  <a:cubicBezTo>
                    <a:pt x="115697" y="195961"/>
                    <a:pt x="105156" y="197739"/>
                    <a:pt x="95123" y="197866"/>
                  </a:cubicBezTo>
                  <a:cubicBezTo>
                    <a:pt x="85090" y="197993"/>
                    <a:pt x="74676" y="196342"/>
                    <a:pt x="65151" y="193167"/>
                  </a:cubicBezTo>
                  <a:cubicBezTo>
                    <a:pt x="55626" y="190119"/>
                    <a:pt x="46228" y="185166"/>
                    <a:pt x="38227" y="179197"/>
                  </a:cubicBezTo>
                  <a:cubicBezTo>
                    <a:pt x="30226" y="173228"/>
                    <a:pt x="22860" y="165608"/>
                    <a:pt x="17145" y="157353"/>
                  </a:cubicBezTo>
                  <a:cubicBezTo>
                    <a:pt x="11430" y="149098"/>
                    <a:pt x="6985" y="139573"/>
                    <a:pt x="4191" y="129921"/>
                  </a:cubicBezTo>
                  <a:cubicBezTo>
                    <a:pt x="1397" y="120396"/>
                    <a:pt x="254" y="109728"/>
                    <a:pt x="635" y="99822"/>
                  </a:cubicBezTo>
                  <a:cubicBezTo>
                    <a:pt x="1016" y="89789"/>
                    <a:pt x="3302" y="79375"/>
                    <a:pt x="6858" y="70104"/>
                  </a:cubicBezTo>
                  <a:cubicBezTo>
                    <a:pt x="10414" y="60833"/>
                    <a:pt x="15875" y="51562"/>
                    <a:pt x="22225" y="43942"/>
                  </a:cubicBezTo>
                  <a:cubicBezTo>
                    <a:pt x="28575" y="36195"/>
                    <a:pt x="45212" y="24003"/>
                    <a:pt x="45212" y="24003"/>
                  </a:cubicBezTo>
                  <a:cubicBezTo>
                    <a:pt x="45212" y="24003"/>
                    <a:pt x="106426" y="5842"/>
                    <a:pt x="136144" y="2794"/>
                  </a:cubicBezTo>
                  <a:cubicBezTo>
                    <a:pt x="163830" y="0"/>
                    <a:pt x="190754" y="3556"/>
                    <a:pt x="217678" y="5080"/>
                  </a:cubicBezTo>
                  <a:cubicBezTo>
                    <a:pt x="244348" y="6604"/>
                    <a:pt x="271780" y="5715"/>
                    <a:pt x="296926" y="12065"/>
                  </a:cubicBezTo>
                  <a:cubicBezTo>
                    <a:pt x="321564" y="18288"/>
                    <a:pt x="349758" y="25654"/>
                    <a:pt x="366903" y="42672"/>
                  </a:cubicBezTo>
                  <a:cubicBezTo>
                    <a:pt x="384683" y="60198"/>
                    <a:pt x="402463" y="90297"/>
                    <a:pt x="400431" y="117094"/>
                  </a:cubicBezTo>
                  <a:cubicBezTo>
                    <a:pt x="397891" y="151257"/>
                    <a:pt x="358267" y="212217"/>
                    <a:pt x="328549" y="229108"/>
                  </a:cubicBezTo>
                  <a:cubicBezTo>
                    <a:pt x="305816" y="242062"/>
                    <a:pt x="276479" y="231902"/>
                    <a:pt x="250063" y="231775"/>
                  </a:cubicBezTo>
                  <a:cubicBezTo>
                    <a:pt x="223266" y="231648"/>
                    <a:pt x="193929" y="228981"/>
                    <a:pt x="169037" y="228346"/>
                  </a:cubicBezTo>
                  <a:cubicBezTo>
                    <a:pt x="147701" y="227838"/>
                    <a:pt x="123952" y="228727"/>
                    <a:pt x="109728" y="227838"/>
                  </a:cubicBezTo>
                  <a:cubicBezTo>
                    <a:pt x="101600" y="227330"/>
                    <a:pt x="96901" y="227076"/>
                    <a:pt x="90678" y="225552"/>
                  </a:cubicBezTo>
                  <a:cubicBezTo>
                    <a:pt x="84455" y="224028"/>
                    <a:pt x="78232" y="221615"/>
                    <a:pt x="72644" y="218694"/>
                  </a:cubicBezTo>
                  <a:cubicBezTo>
                    <a:pt x="67056" y="215773"/>
                    <a:pt x="61595" y="211963"/>
                    <a:pt x="56896" y="207772"/>
                  </a:cubicBezTo>
                  <a:cubicBezTo>
                    <a:pt x="52070" y="203581"/>
                    <a:pt x="47752" y="198628"/>
                    <a:pt x="44069" y="193421"/>
                  </a:cubicBezTo>
                  <a:cubicBezTo>
                    <a:pt x="40513" y="188214"/>
                    <a:pt x="37465" y="182372"/>
                    <a:pt x="35179" y="176403"/>
                  </a:cubicBezTo>
                  <a:cubicBezTo>
                    <a:pt x="32893" y="170434"/>
                    <a:pt x="31369" y="164084"/>
                    <a:pt x="30607" y="157734"/>
                  </a:cubicBezTo>
                  <a:cubicBezTo>
                    <a:pt x="29845" y="151384"/>
                    <a:pt x="29845" y="144907"/>
                    <a:pt x="30607" y="138557"/>
                  </a:cubicBezTo>
                  <a:cubicBezTo>
                    <a:pt x="31369" y="132207"/>
                    <a:pt x="32893" y="125857"/>
                    <a:pt x="35179" y="119888"/>
                  </a:cubicBezTo>
                  <a:cubicBezTo>
                    <a:pt x="37465" y="113919"/>
                    <a:pt x="40513" y="108077"/>
                    <a:pt x="44069" y="102870"/>
                  </a:cubicBezTo>
                  <a:cubicBezTo>
                    <a:pt x="47752" y="97663"/>
                    <a:pt x="52070" y="92583"/>
                    <a:pt x="56896" y="88392"/>
                  </a:cubicBezTo>
                  <a:cubicBezTo>
                    <a:pt x="61595" y="84201"/>
                    <a:pt x="67056" y="80391"/>
                    <a:pt x="72644" y="77470"/>
                  </a:cubicBezTo>
                  <a:cubicBezTo>
                    <a:pt x="78232" y="74549"/>
                    <a:pt x="84455" y="72263"/>
                    <a:pt x="90678" y="70739"/>
                  </a:cubicBezTo>
                  <a:cubicBezTo>
                    <a:pt x="96901" y="69215"/>
                    <a:pt x="109728" y="68326"/>
                    <a:pt x="109728" y="683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2086654" y="8306467"/>
            <a:ext cx="189452" cy="189452"/>
            <a:chOff x="0" y="0"/>
            <a:chExt cx="252603" cy="252603"/>
          </a:xfrm>
        </p:grpSpPr>
        <p:sp>
          <p:nvSpPr>
            <p:cNvPr id="21" name="Freeform 21"/>
            <p:cNvSpPr/>
            <p:nvPr/>
          </p:nvSpPr>
          <p:spPr>
            <a:xfrm>
              <a:off x="50165" y="48641"/>
              <a:ext cx="149479" cy="153924"/>
            </a:xfrm>
            <a:custGeom>
              <a:avLst/>
              <a:gdLst/>
              <a:ahLst/>
              <a:cxnLst/>
              <a:rect l="l" t="t" r="r" b="b"/>
              <a:pathLst>
                <a:path w="149479" h="153924">
                  <a:moveTo>
                    <a:pt x="149479" y="54483"/>
                  </a:moveTo>
                  <a:cubicBezTo>
                    <a:pt x="149479" y="102362"/>
                    <a:pt x="143891" y="114808"/>
                    <a:pt x="136652" y="124079"/>
                  </a:cubicBezTo>
                  <a:cubicBezTo>
                    <a:pt x="129413" y="133350"/>
                    <a:pt x="118745" y="141732"/>
                    <a:pt x="107950" y="146558"/>
                  </a:cubicBezTo>
                  <a:cubicBezTo>
                    <a:pt x="97155" y="151384"/>
                    <a:pt x="83820" y="153924"/>
                    <a:pt x="72009" y="153162"/>
                  </a:cubicBezTo>
                  <a:cubicBezTo>
                    <a:pt x="60198" y="152400"/>
                    <a:pt x="47244" y="148463"/>
                    <a:pt x="37211" y="142367"/>
                  </a:cubicBezTo>
                  <a:cubicBezTo>
                    <a:pt x="27051" y="136271"/>
                    <a:pt x="17526" y="126746"/>
                    <a:pt x="11430" y="116586"/>
                  </a:cubicBezTo>
                  <a:cubicBezTo>
                    <a:pt x="5334" y="106426"/>
                    <a:pt x="1270" y="93472"/>
                    <a:pt x="635" y="81661"/>
                  </a:cubicBezTo>
                  <a:cubicBezTo>
                    <a:pt x="0" y="69850"/>
                    <a:pt x="2413" y="56642"/>
                    <a:pt x="7239" y="45847"/>
                  </a:cubicBezTo>
                  <a:cubicBezTo>
                    <a:pt x="12065" y="35052"/>
                    <a:pt x="20447" y="24384"/>
                    <a:pt x="29718" y="17145"/>
                  </a:cubicBezTo>
                  <a:cubicBezTo>
                    <a:pt x="38989" y="9906"/>
                    <a:pt x="51435" y="4318"/>
                    <a:pt x="62992" y="2159"/>
                  </a:cubicBezTo>
                  <a:cubicBezTo>
                    <a:pt x="74549" y="0"/>
                    <a:pt x="88011" y="762"/>
                    <a:pt x="99314" y="4318"/>
                  </a:cubicBezTo>
                  <a:cubicBezTo>
                    <a:pt x="110617" y="7874"/>
                    <a:pt x="130556" y="23241"/>
                    <a:pt x="130556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1251787" y="8061293"/>
            <a:ext cx="476250" cy="247650"/>
            <a:chOff x="0" y="0"/>
            <a:chExt cx="635000" cy="330200"/>
          </a:xfrm>
        </p:grpSpPr>
        <p:sp>
          <p:nvSpPr>
            <p:cNvPr id="23" name="Freeform 23"/>
            <p:cNvSpPr/>
            <p:nvPr/>
          </p:nvSpPr>
          <p:spPr>
            <a:xfrm>
              <a:off x="49911" y="50419"/>
              <a:ext cx="534670" cy="231775"/>
            </a:xfrm>
            <a:custGeom>
              <a:avLst/>
              <a:gdLst/>
              <a:ahLst/>
              <a:cxnLst/>
              <a:rect l="l" t="t" r="r" b="b"/>
              <a:pathLst>
                <a:path w="534670" h="231775">
                  <a:moveTo>
                    <a:pt x="333375" y="35306"/>
                  </a:moveTo>
                  <a:cubicBezTo>
                    <a:pt x="381635" y="17653"/>
                    <a:pt x="398145" y="15621"/>
                    <a:pt x="408686" y="12065"/>
                  </a:cubicBezTo>
                  <a:cubicBezTo>
                    <a:pt x="416052" y="9525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311"/>
                    <a:pt x="534670" y="82169"/>
                    <a:pt x="534289" y="88773"/>
                  </a:cubicBezTo>
                  <a:cubicBezTo>
                    <a:pt x="533908" y="95377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477" y="137668"/>
                    <a:pt x="509778" y="142367"/>
                  </a:cubicBezTo>
                  <a:cubicBezTo>
                    <a:pt x="505079" y="147066"/>
                    <a:pt x="501904" y="151638"/>
                    <a:pt x="494030" y="154559"/>
                  </a:cubicBezTo>
                  <a:cubicBezTo>
                    <a:pt x="478409" y="160401"/>
                    <a:pt x="441960" y="153924"/>
                    <a:pt x="416433" y="158877"/>
                  </a:cubicBezTo>
                  <a:cubicBezTo>
                    <a:pt x="390271" y="163957"/>
                    <a:pt x="364871" y="177292"/>
                    <a:pt x="338836" y="184912"/>
                  </a:cubicBezTo>
                  <a:cubicBezTo>
                    <a:pt x="313055" y="192532"/>
                    <a:pt x="287274" y="197358"/>
                    <a:pt x="261239" y="204597"/>
                  </a:cubicBezTo>
                  <a:cubicBezTo>
                    <a:pt x="234696" y="211963"/>
                    <a:pt x="209423" y="226441"/>
                    <a:pt x="181102" y="228981"/>
                  </a:cubicBezTo>
                  <a:cubicBezTo>
                    <a:pt x="150241" y="231775"/>
                    <a:pt x="105791" y="222250"/>
                    <a:pt x="82804" y="217297"/>
                  </a:cubicBezTo>
                  <a:cubicBezTo>
                    <a:pt x="69977" y="214503"/>
                    <a:pt x="62484" y="212725"/>
                    <a:pt x="53340" y="208153"/>
                  </a:cubicBezTo>
                  <a:cubicBezTo>
                    <a:pt x="44323" y="203708"/>
                    <a:pt x="35433" y="197358"/>
                    <a:pt x="28321" y="190246"/>
                  </a:cubicBezTo>
                  <a:cubicBezTo>
                    <a:pt x="21209" y="183134"/>
                    <a:pt x="14859" y="174244"/>
                    <a:pt x="10414" y="165227"/>
                  </a:cubicBezTo>
                  <a:cubicBezTo>
                    <a:pt x="5969" y="156083"/>
                    <a:pt x="2794" y="145796"/>
                    <a:pt x="1397" y="135763"/>
                  </a:cubicBezTo>
                  <a:cubicBezTo>
                    <a:pt x="0" y="125730"/>
                    <a:pt x="381" y="114935"/>
                    <a:pt x="2286" y="105029"/>
                  </a:cubicBezTo>
                  <a:cubicBezTo>
                    <a:pt x="4191" y="95123"/>
                    <a:pt x="8001" y="84963"/>
                    <a:pt x="12954" y="76073"/>
                  </a:cubicBezTo>
                  <a:cubicBezTo>
                    <a:pt x="17907" y="67310"/>
                    <a:pt x="24765" y="58801"/>
                    <a:pt x="32258" y="52070"/>
                  </a:cubicBezTo>
                  <a:cubicBezTo>
                    <a:pt x="39751" y="45339"/>
                    <a:pt x="48895" y="39497"/>
                    <a:pt x="58166" y="35560"/>
                  </a:cubicBezTo>
                  <a:cubicBezTo>
                    <a:pt x="67437" y="31623"/>
                    <a:pt x="77978" y="28956"/>
                    <a:pt x="88011" y="28194"/>
                  </a:cubicBezTo>
                  <a:cubicBezTo>
                    <a:pt x="98171" y="27432"/>
                    <a:pt x="108966" y="28321"/>
                    <a:pt x="118745" y="30734"/>
                  </a:cubicBezTo>
                  <a:cubicBezTo>
                    <a:pt x="128524" y="33147"/>
                    <a:pt x="138430" y="37465"/>
                    <a:pt x="146939" y="42926"/>
                  </a:cubicBezTo>
                  <a:cubicBezTo>
                    <a:pt x="155448" y="48387"/>
                    <a:pt x="163576" y="55626"/>
                    <a:pt x="169926" y="63500"/>
                  </a:cubicBezTo>
                  <a:cubicBezTo>
                    <a:pt x="176276" y="71374"/>
                    <a:pt x="181610" y="80772"/>
                    <a:pt x="185039" y="90297"/>
                  </a:cubicBezTo>
                  <a:cubicBezTo>
                    <a:pt x="188468" y="99822"/>
                    <a:pt x="190500" y="110363"/>
                    <a:pt x="190754" y="120523"/>
                  </a:cubicBezTo>
                  <a:cubicBezTo>
                    <a:pt x="191008" y="130683"/>
                    <a:pt x="189484" y="141351"/>
                    <a:pt x="186563" y="151003"/>
                  </a:cubicBezTo>
                  <a:cubicBezTo>
                    <a:pt x="183642" y="160655"/>
                    <a:pt x="178816" y="170307"/>
                    <a:pt x="172974" y="178562"/>
                  </a:cubicBezTo>
                  <a:cubicBezTo>
                    <a:pt x="167005" y="186817"/>
                    <a:pt x="159385" y="194310"/>
                    <a:pt x="151130" y="200279"/>
                  </a:cubicBezTo>
                  <a:cubicBezTo>
                    <a:pt x="142875" y="206121"/>
                    <a:pt x="133223" y="211074"/>
                    <a:pt x="123571" y="213995"/>
                  </a:cubicBezTo>
                  <a:cubicBezTo>
                    <a:pt x="113919" y="216916"/>
                    <a:pt x="103251" y="218313"/>
                    <a:pt x="93091" y="218059"/>
                  </a:cubicBezTo>
                  <a:cubicBezTo>
                    <a:pt x="82931" y="217805"/>
                    <a:pt x="72390" y="215773"/>
                    <a:pt x="62865" y="212217"/>
                  </a:cubicBezTo>
                  <a:cubicBezTo>
                    <a:pt x="53340" y="208788"/>
                    <a:pt x="43942" y="203454"/>
                    <a:pt x="36068" y="197104"/>
                  </a:cubicBezTo>
                  <a:cubicBezTo>
                    <a:pt x="28194" y="190754"/>
                    <a:pt x="20955" y="182626"/>
                    <a:pt x="15494" y="174117"/>
                  </a:cubicBezTo>
                  <a:cubicBezTo>
                    <a:pt x="10033" y="165608"/>
                    <a:pt x="5715" y="155575"/>
                    <a:pt x="3302" y="145796"/>
                  </a:cubicBezTo>
                  <a:cubicBezTo>
                    <a:pt x="889" y="136017"/>
                    <a:pt x="0" y="125222"/>
                    <a:pt x="889" y="115189"/>
                  </a:cubicBezTo>
                  <a:cubicBezTo>
                    <a:pt x="1778" y="105156"/>
                    <a:pt x="4318" y="94615"/>
                    <a:pt x="8382" y="85344"/>
                  </a:cubicBezTo>
                  <a:cubicBezTo>
                    <a:pt x="12319" y="76073"/>
                    <a:pt x="18161" y="66929"/>
                    <a:pt x="24892" y="59436"/>
                  </a:cubicBezTo>
                  <a:cubicBezTo>
                    <a:pt x="31623" y="51943"/>
                    <a:pt x="40132" y="45085"/>
                    <a:pt x="48895" y="40132"/>
                  </a:cubicBezTo>
                  <a:cubicBezTo>
                    <a:pt x="57785" y="35179"/>
                    <a:pt x="67945" y="31496"/>
                    <a:pt x="77851" y="29591"/>
                  </a:cubicBezTo>
                  <a:cubicBezTo>
                    <a:pt x="87757" y="27686"/>
                    <a:pt x="108585" y="28702"/>
                    <a:pt x="108585" y="28702"/>
                  </a:cubicBezTo>
                  <a:cubicBezTo>
                    <a:pt x="108585" y="28702"/>
                    <a:pt x="122428" y="56896"/>
                    <a:pt x="136652" y="61087"/>
                  </a:cubicBezTo>
                  <a:cubicBezTo>
                    <a:pt x="159512" y="67945"/>
                    <a:pt x="209550" y="40005"/>
                    <a:pt x="243205" y="30861"/>
                  </a:cubicBezTo>
                  <a:cubicBezTo>
                    <a:pt x="273177" y="22606"/>
                    <a:pt x="300482" y="11430"/>
                    <a:pt x="328676" y="8382"/>
                  </a:cubicBezTo>
                  <a:cubicBezTo>
                    <a:pt x="355600" y="5588"/>
                    <a:pt x="391668" y="15240"/>
                    <a:pt x="408686" y="12065"/>
                  </a:cubicBezTo>
                  <a:cubicBezTo>
                    <a:pt x="417195" y="10414"/>
                    <a:pt x="420624" y="5842"/>
                    <a:pt x="426974" y="3937"/>
                  </a:cubicBezTo>
                  <a:cubicBezTo>
                    <a:pt x="433324" y="2032"/>
                    <a:pt x="440055" y="762"/>
                    <a:pt x="446659" y="381"/>
                  </a:cubicBezTo>
                  <a:cubicBezTo>
                    <a:pt x="453263" y="0"/>
                    <a:pt x="460248" y="508"/>
                    <a:pt x="466725" y="1778"/>
                  </a:cubicBezTo>
                  <a:cubicBezTo>
                    <a:pt x="473202" y="3048"/>
                    <a:pt x="479806" y="5080"/>
                    <a:pt x="485775" y="7747"/>
                  </a:cubicBezTo>
                  <a:cubicBezTo>
                    <a:pt x="491871" y="10541"/>
                    <a:pt x="497713" y="14097"/>
                    <a:pt x="502920" y="18161"/>
                  </a:cubicBezTo>
                  <a:cubicBezTo>
                    <a:pt x="508127" y="22225"/>
                    <a:pt x="512953" y="27178"/>
                    <a:pt x="517017" y="32385"/>
                  </a:cubicBezTo>
                  <a:cubicBezTo>
                    <a:pt x="521081" y="37592"/>
                    <a:pt x="524637" y="43434"/>
                    <a:pt x="527304" y="49530"/>
                  </a:cubicBezTo>
                  <a:cubicBezTo>
                    <a:pt x="529971" y="55626"/>
                    <a:pt x="532003" y="62230"/>
                    <a:pt x="533146" y="68707"/>
                  </a:cubicBezTo>
                  <a:cubicBezTo>
                    <a:pt x="534289" y="75184"/>
                    <a:pt x="534670" y="82042"/>
                    <a:pt x="534289" y="88646"/>
                  </a:cubicBezTo>
                  <a:cubicBezTo>
                    <a:pt x="533908" y="95250"/>
                    <a:pt x="532638" y="101981"/>
                    <a:pt x="530606" y="108331"/>
                  </a:cubicBezTo>
                  <a:cubicBezTo>
                    <a:pt x="528574" y="114681"/>
                    <a:pt x="525653" y="120904"/>
                    <a:pt x="522224" y="126619"/>
                  </a:cubicBezTo>
                  <a:cubicBezTo>
                    <a:pt x="518795" y="132334"/>
                    <a:pt x="514604" y="137668"/>
                    <a:pt x="509905" y="142367"/>
                  </a:cubicBezTo>
                  <a:cubicBezTo>
                    <a:pt x="505206" y="147066"/>
                    <a:pt x="501777" y="150749"/>
                    <a:pt x="494030" y="154559"/>
                  </a:cubicBezTo>
                  <a:cubicBezTo>
                    <a:pt x="478917" y="161925"/>
                    <a:pt x="439928" y="167386"/>
                    <a:pt x="420116" y="173101"/>
                  </a:cubicBezTo>
                  <a:cubicBezTo>
                    <a:pt x="406654" y="177038"/>
                    <a:pt x="396113" y="181483"/>
                    <a:pt x="386461" y="184150"/>
                  </a:cubicBezTo>
                  <a:cubicBezTo>
                    <a:pt x="379476" y="186055"/>
                    <a:pt x="374142" y="187706"/>
                    <a:pt x="367919" y="188341"/>
                  </a:cubicBezTo>
                  <a:cubicBezTo>
                    <a:pt x="361696" y="188976"/>
                    <a:pt x="355092" y="188849"/>
                    <a:pt x="348869" y="187960"/>
                  </a:cubicBezTo>
                  <a:cubicBezTo>
                    <a:pt x="342646" y="187071"/>
                    <a:pt x="336296" y="185420"/>
                    <a:pt x="330454" y="183134"/>
                  </a:cubicBezTo>
                  <a:cubicBezTo>
                    <a:pt x="324612" y="180721"/>
                    <a:pt x="318770" y="177546"/>
                    <a:pt x="313690" y="173863"/>
                  </a:cubicBezTo>
                  <a:cubicBezTo>
                    <a:pt x="308610" y="170180"/>
                    <a:pt x="303784" y="165862"/>
                    <a:pt x="299720" y="161036"/>
                  </a:cubicBezTo>
                  <a:cubicBezTo>
                    <a:pt x="295656" y="156210"/>
                    <a:pt x="291973" y="150749"/>
                    <a:pt x="289179" y="145034"/>
                  </a:cubicBezTo>
                  <a:cubicBezTo>
                    <a:pt x="286385" y="139446"/>
                    <a:pt x="284226" y="133223"/>
                    <a:pt x="282829" y="127127"/>
                  </a:cubicBezTo>
                  <a:cubicBezTo>
                    <a:pt x="281432" y="121031"/>
                    <a:pt x="280797" y="114554"/>
                    <a:pt x="280924" y="108204"/>
                  </a:cubicBezTo>
                  <a:cubicBezTo>
                    <a:pt x="281051" y="101854"/>
                    <a:pt x="281940" y="95377"/>
                    <a:pt x="283591" y="89281"/>
                  </a:cubicBezTo>
                  <a:cubicBezTo>
                    <a:pt x="285242" y="83185"/>
                    <a:pt x="287655" y="77216"/>
                    <a:pt x="290703" y="71628"/>
                  </a:cubicBezTo>
                  <a:cubicBezTo>
                    <a:pt x="293751" y="66167"/>
                    <a:pt x="297434" y="60833"/>
                    <a:pt x="301752" y="56134"/>
                  </a:cubicBezTo>
                  <a:cubicBezTo>
                    <a:pt x="305943" y="51562"/>
                    <a:pt x="311023" y="47244"/>
                    <a:pt x="316230" y="43815"/>
                  </a:cubicBezTo>
                  <a:cubicBezTo>
                    <a:pt x="321564" y="40386"/>
                    <a:pt x="333375" y="35306"/>
                    <a:pt x="333375" y="353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328845" y="8141494"/>
            <a:ext cx="455104" cy="900970"/>
            <a:chOff x="0" y="0"/>
            <a:chExt cx="606806" cy="1201293"/>
          </a:xfrm>
        </p:grpSpPr>
        <p:sp>
          <p:nvSpPr>
            <p:cNvPr id="25" name="Freeform 25"/>
            <p:cNvSpPr/>
            <p:nvPr/>
          </p:nvSpPr>
          <p:spPr>
            <a:xfrm>
              <a:off x="50419" y="50419"/>
              <a:ext cx="505968" cy="1100963"/>
            </a:xfrm>
            <a:custGeom>
              <a:avLst/>
              <a:gdLst/>
              <a:ahLst/>
              <a:cxnLst/>
              <a:rect l="l" t="t" r="r" b="b"/>
              <a:pathLst>
                <a:path w="505968" h="1100963">
                  <a:moveTo>
                    <a:pt x="129667" y="17272"/>
                  </a:moveTo>
                  <a:cubicBezTo>
                    <a:pt x="224663" y="97028"/>
                    <a:pt x="254381" y="129286"/>
                    <a:pt x="279527" y="155321"/>
                  </a:cubicBezTo>
                  <a:cubicBezTo>
                    <a:pt x="301752" y="178308"/>
                    <a:pt x="321183" y="197231"/>
                    <a:pt x="341630" y="220980"/>
                  </a:cubicBezTo>
                  <a:cubicBezTo>
                    <a:pt x="363728" y="246761"/>
                    <a:pt x="386080" y="278003"/>
                    <a:pt x="406781" y="304673"/>
                  </a:cubicBezTo>
                  <a:cubicBezTo>
                    <a:pt x="425704" y="329057"/>
                    <a:pt x="445643" y="358013"/>
                    <a:pt x="461010" y="374777"/>
                  </a:cubicBezTo>
                  <a:cubicBezTo>
                    <a:pt x="470789" y="385445"/>
                    <a:pt x="480568" y="390906"/>
                    <a:pt x="487045" y="398780"/>
                  </a:cubicBezTo>
                  <a:cubicBezTo>
                    <a:pt x="491998" y="404749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662"/>
                    <a:pt x="502031" y="477266"/>
                  </a:cubicBezTo>
                  <a:cubicBezTo>
                    <a:pt x="499999" y="483870"/>
                    <a:pt x="497205" y="490347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6489" y="513334"/>
                    <a:pt x="352552" y="505587"/>
                  </a:cubicBezTo>
                  <a:cubicBezTo>
                    <a:pt x="344678" y="490093"/>
                    <a:pt x="347980" y="450977"/>
                    <a:pt x="340233" y="423672"/>
                  </a:cubicBezTo>
                  <a:cubicBezTo>
                    <a:pt x="331978" y="394335"/>
                    <a:pt x="315087" y="366776"/>
                    <a:pt x="302895" y="335407"/>
                  </a:cubicBezTo>
                  <a:cubicBezTo>
                    <a:pt x="289433" y="300609"/>
                    <a:pt x="276606" y="252603"/>
                    <a:pt x="263398" y="223774"/>
                  </a:cubicBezTo>
                  <a:cubicBezTo>
                    <a:pt x="254508" y="204343"/>
                    <a:pt x="242062" y="189357"/>
                    <a:pt x="236601" y="176911"/>
                  </a:cubicBezTo>
                  <a:cubicBezTo>
                    <a:pt x="233299" y="169164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296" y="59690"/>
                    <a:pt x="343027" y="61722"/>
                    <a:pt x="349250" y="64516"/>
                  </a:cubicBezTo>
                  <a:cubicBezTo>
                    <a:pt x="355473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9255" y="98425"/>
                    <a:pt x="391795" y="107188"/>
                  </a:cubicBezTo>
                  <a:cubicBezTo>
                    <a:pt x="397637" y="127254"/>
                    <a:pt x="394716" y="176784"/>
                    <a:pt x="394970" y="213487"/>
                  </a:cubicBezTo>
                  <a:cubicBezTo>
                    <a:pt x="395351" y="252857"/>
                    <a:pt x="391795" y="296672"/>
                    <a:pt x="393319" y="335788"/>
                  </a:cubicBezTo>
                  <a:cubicBezTo>
                    <a:pt x="394843" y="372110"/>
                    <a:pt x="400177" y="410972"/>
                    <a:pt x="403225" y="440817"/>
                  </a:cubicBezTo>
                  <a:cubicBezTo>
                    <a:pt x="405511" y="463042"/>
                    <a:pt x="408940" y="484505"/>
                    <a:pt x="409829" y="498983"/>
                  </a:cubicBezTo>
                  <a:cubicBezTo>
                    <a:pt x="410337" y="507619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3085"/>
                    <a:pt x="395859" y="558800"/>
                  </a:cubicBezTo>
                  <a:cubicBezTo>
                    <a:pt x="392049" y="564515"/>
                    <a:pt x="387350" y="569976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804"/>
                    <a:pt x="284734" y="587629"/>
                  </a:cubicBezTo>
                  <a:cubicBezTo>
                    <a:pt x="278638" y="584581"/>
                    <a:pt x="272669" y="580517"/>
                    <a:pt x="267462" y="576072"/>
                  </a:cubicBezTo>
                  <a:cubicBezTo>
                    <a:pt x="262255" y="571500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42697" y="529717"/>
                    <a:pt x="238252" y="522097"/>
                  </a:cubicBezTo>
                  <a:cubicBezTo>
                    <a:pt x="229743" y="507492"/>
                    <a:pt x="193421" y="482092"/>
                    <a:pt x="183388" y="468122"/>
                  </a:cubicBezTo>
                  <a:cubicBezTo>
                    <a:pt x="178181" y="460883"/>
                    <a:pt x="177419" y="455803"/>
                    <a:pt x="174498" y="449580"/>
                  </a:cubicBezTo>
                  <a:cubicBezTo>
                    <a:pt x="171577" y="443230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675" y="349377"/>
                    <a:pt x="325501" y="358267"/>
                  </a:cubicBezTo>
                  <a:cubicBezTo>
                    <a:pt x="337820" y="381127"/>
                    <a:pt x="361823" y="453136"/>
                    <a:pt x="370840" y="492633"/>
                  </a:cubicBezTo>
                  <a:cubicBezTo>
                    <a:pt x="377698" y="522605"/>
                    <a:pt x="378841" y="545211"/>
                    <a:pt x="380873" y="573532"/>
                  </a:cubicBezTo>
                  <a:cubicBezTo>
                    <a:pt x="383159" y="604647"/>
                    <a:pt x="382270" y="638175"/>
                    <a:pt x="383159" y="671830"/>
                  </a:cubicBezTo>
                  <a:cubicBezTo>
                    <a:pt x="384175" y="707136"/>
                    <a:pt x="387731" y="745363"/>
                    <a:pt x="386715" y="780669"/>
                  </a:cubicBezTo>
                  <a:cubicBezTo>
                    <a:pt x="385699" y="814070"/>
                    <a:pt x="387477" y="848487"/>
                    <a:pt x="377825" y="878205"/>
                  </a:cubicBezTo>
                  <a:cubicBezTo>
                    <a:pt x="368427" y="906907"/>
                    <a:pt x="345821" y="930783"/>
                    <a:pt x="330835" y="956564"/>
                  </a:cubicBezTo>
                  <a:cubicBezTo>
                    <a:pt x="316484" y="981456"/>
                    <a:pt x="310769" y="1008507"/>
                    <a:pt x="289687" y="1030351"/>
                  </a:cubicBezTo>
                  <a:cubicBezTo>
                    <a:pt x="263271" y="1057910"/>
                    <a:pt x="213487" y="1100963"/>
                    <a:pt x="175641" y="1100074"/>
                  </a:cubicBezTo>
                  <a:cubicBezTo>
                    <a:pt x="136779" y="1099058"/>
                    <a:pt x="85979" y="1053465"/>
                    <a:pt x="59436" y="1020953"/>
                  </a:cubicBezTo>
                  <a:cubicBezTo>
                    <a:pt x="36195" y="992505"/>
                    <a:pt x="25908" y="956945"/>
                    <a:pt x="17780" y="921512"/>
                  </a:cubicBezTo>
                  <a:cubicBezTo>
                    <a:pt x="9144" y="883920"/>
                    <a:pt x="12319" y="838581"/>
                    <a:pt x="11176" y="800989"/>
                  </a:cubicBezTo>
                  <a:cubicBezTo>
                    <a:pt x="10160" y="768096"/>
                    <a:pt x="8001" y="740791"/>
                    <a:pt x="10414" y="708279"/>
                  </a:cubicBezTo>
                  <a:cubicBezTo>
                    <a:pt x="13208" y="671576"/>
                    <a:pt x="22860" y="630682"/>
                    <a:pt x="28829" y="591820"/>
                  </a:cubicBezTo>
                  <a:cubicBezTo>
                    <a:pt x="34798" y="553085"/>
                    <a:pt x="39751" y="510540"/>
                    <a:pt x="46482" y="475488"/>
                  </a:cubicBezTo>
                  <a:cubicBezTo>
                    <a:pt x="52070" y="446151"/>
                    <a:pt x="59563" y="421640"/>
                    <a:pt x="65024" y="395224"/>
                  </a:cubicBezTo>
                  <a:cubicBezTo>
                    <a:pt x="70231" y="369824"/>
                    <a:pt x="73406" y="345313"/>
                    <a:pt x="78867" y="320294"/>
                  </a:cubicBezTo>
                  <a:cubicBezTo>
                    <a:pt x="84455" y="294894"/>
                    <a:pt x="92710" y="261493"/>
                    <a:pt x="98298" y="243967"/>
                  </a:cubicBezTo>
                  <a:cubicBezTo>
                    <a:pt x="101346" y="234569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506" y="185801"/>
                    <a:pt x="244729" y="190119"/>
                  </a:cubicBezTo>
                  <a:cubicBezTo>
                    <a:pt x="250952" y="194437"/>
                    <a:pt x="256794" y="199771"/>
                    <a:pt x="261747" y="205486"/>
                  </a:cubicBezTo>
                  <a:cubicBezTo>
                    <a:pt x="266700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2067" y="280162"/>
                    <a:pt x="281813" y="291211"/>
                  </a:cubicBezTo>
                  <a:cubicBezTo>
                    <a:pt x="281178" y="320675"/>
                    <a:pt x="292862" y="409067"/>
                    <a:pt x="296418" y="454533"/>
                  </a:cubicBezTo>
                  <a:cubicBezTo>
                    <a:pt x="298958" y="487045"/>
                    <a:pt x="299847" y="509778"/>
                    <a:pt x="302006" y="538099"/>
                  </a:cubicBezTo>
                  <a:cubicBezTo>
                    <a:pt x="304292" y="567309"/>
                    <a:pt x="306324" y="595757"/>
                    <a:pt x="309880" y="626999"/>
                  </a:cubicBezTo>
                  <a:cubicBezTo>
                    <a:pt x="313817" y="662051"/>
                    <a:pt x="320929" y="706755"/>
                    <a:pt x="325120" y="738251"/>
                  </a:cubicBezTo>
                  <a:cubicBezTo>
                    <a:pt x="328295" y="761619"/>
                    <a:pt x="332359" y="784225"/>
                    <a:pt x="333121" y="799211"/>
                  </a:cubicBezTo>
                  <a:cubicBezTo>
                    <a:pt x="333502" y="807847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6243" y="824103"/>
                    <a:pt x="162179" y="815467"/>
                  </a:cubicBezTo>
                  <a:cubicBezTo>
                    <a:pt x="152019" y="793623"/>
                    <a:pt x="98806" y="748157"/>
                    <a:pt x="82550" y="713105"/>
                  </a:cubicBezTo>
                  <a:cubicBezTo>
                    <a:pt x="68707" y="683260"/>
                    <a:pt x="67437" y="650748"/>
                    <a:pt x="63373" y="621538"/>
                  </a:cubicBezTo>
                  <a:cubicBezTo>
                    <a:pt x="59690" y="595122"/>
                    <a:pt x="59690" y="572389"/>
                    <a:pt x="58293" y="545211"/>
                  </a:cubicBezTo>
                  <a:cubicBezTo>
                    <a:pt x="56642" y="514223"/>
                    <a:pt x="55118" y="474091"/>
                    <a:pt x="54356" y="445643"/>
                  </a:cubicBezTo>
                  <a:cubicBezTo>
                    <a:pt x="53721" y="424434"/>
                    <a:pt x="52324" y="405384"/>
                    <a:pt x="53340" y="390017"/>
                  </a:cubicBezTo>
                  <a:cubicBezTo>
                    <a:pt x="54102" y="379095"/>
                    <a:pt x="54737" y="370967"/>
                    <a:pt x="57658" y="362077"/>
                  </a:cubicBezTo>
                  <a:cubicBezTo>
                    <a:pt x="60579" y="353187"/>
                    <a:pt x="65024" y="344424"/>
                    <a:pt x="70612" y="336931"/>
                  </a:cubicBezTo>
                  <a:cubicBezTo>
                    <a:pt x="76200" y="329438"/>
                    <a:pt x="83312" y="322707"/>
                    <a:pt x="90932" y="317373"/>
                  </a:cubicBezTo>
                  <a:cubicBezTo>
                    <a:pt x="98552" y="312039"/>
                    <a:pt x="107569" y="307721"/>
                    <a:pt x="116459" y="305181"/>
                  </a:cubicBezTo>
                  <a:cubicBezTo>
                    <a:pt x="125349" y="302641"/>
                    <a:pt x="135255" y="301498"/>
                    <a:pt x="144526" y="301879"/>
                  </a:cubicBezTo>
                  <a:cubicBezTo>
                    <a:pt x="153797" y="302260"/>
                    <a:pt x="163576" y="304292"/>
                    <a:pt x="172212" y="307721"/>
                  </a:cubicBezTo>
                  <a:cubicBezTo>
                    <a:pt x="180848" y="311023"/>
                    <a:pt x="189357" y="316103"/>
                    <a:pt x="196469" y="322072"/>
                  </a:cubicBezTo>
                  <a:cubicBezTo>
                    <a:pt x="203581" y="328041"/>
                    <a:pt x="210185" y="335534"/>
                    <a:pt x="215011" y="343408"/>
                  </a:cubicBezTo>
                  <a:cubicBezTo>
                    <a:pt x="219837" y="351282"/>
                    <a:pt x="223520" y="360553"/>
                    <a:pt x="225679" y="369570"/>
                  </a:cubicBezTo>
                  <a:cubicBezTo>
                    <a:pt x="227838" y="378587"/>
                    <a:pt x="228473" y="388493"/>
                    <a:pt x="227584" y="397764"/>
                  </a:cubicBezTo>
                  <a:cubicBezTo>
                    <a:pt x="226695" y="407035"/>
                    <a:pt x="224028" y="416560"/>
                    <a:pt x="220218" y="425069"/>
                  </a:cubicBezTo>
                  <a:cubicBezTo>
                    <a:pt x="216408" y="433578"/>
                    <a:pt x="210947" y="441833"/>
                    <a:pt x="204597" y="448564"/>
                  </a:cubicBezTo>
                  <a:cubicBezTo>
                    <a:pt x="198247" y="455422"/>
                    <a:pt x="190373" y="461391"/>
                    <a:pt x="182245" y="465836"/>
                  </a:cubicBezTo>
                  <a:cubicBezTo>
                    <a:pt x="174117" y="470281"/>
                    <a:pt x="164719" y="473456"/>
                    <a:pt x="155575" y="475107"/>
                  </a:cubicBezTo>
                  <a:cubicBezTo>
                    <a:pt x="146431" y="476758"/>
                    <a:pt x="136525" y="476885"/>
                    <a:pt x="127381" y="475488"/>
                  </a:cubicBezTo>
                  <a:cubicBezTo>
                    <a:pt x="118237" y="474091"/>
                    <a:pt x="108712" y="471043"/>
                    <a:pt x="100457" y="466725"/>
                  </a:cubicBezTo>
                  <a:cubicBezTo>
                    <a:pt x="92202" y="462407"/>
                    <a:pt x="84328" y="456565"/>
                    <a:pt x="77851" y="449834"/>
                  </a:cubicBezTo>
                  <a:cubicBezTo>
                    <a:pt x="71374" y="443103"/>
                    <a:pt x="65659" y="434975"/>
                    <a:pt x="61722" y="426593"/>
                  </a:cubicBezTo>
                  <a:cubicBezTo>
                    <a:pt x="57658" y="418211"/>
                    <a:pt x="54991" y="408686"/>
                    <a:pt x="53848" y="399415"/>
                  </a:cubicBezTo>
                  <a:cubicBezTo>
                    <a:pt x="52705" y="390144"/>
                    <a:pt x="53213" y="380365"/>
                    <a:pt x="55118" y="371221"/>
                  </a:cubicBezTo>
                  <a:cubicBezTo>
                    <a:pt x="57023" y="362077"/>
                    <a:pt x="60706" y="352806"/>
                    <a:pt x="65405" y="344805"/>
                  </a:cubicBezTo>
                  <a:cubicBezTo>
                    <a:pt x="70104" y="336804"/>
                    <a:pt x="76454" y="329184"/>
                    <a:pt x="83439" y="323088"/>
                  </a:cubicBezTo>
                  <a:cubicBezTo>
                    <a:pt x="90424" y="316992"/>
                    <a:pt x="98933" y="311912"/>
                    <a:pt x="107569" y="308356"/>
                  </a:cubicBezTo>
                  <a:cubicBezTo>
                    <a:pt x="116205" y="304800"/>
                    <a:pt x="125857" y="302641"/>
                    <a:pt x="135128" y="302006"/>
                  </a:cubicBezTo>
                  <a:cubicBezTo>
                    <a:pt x="144399" y="301371"/>
                    <a:pt x="154178" y="302387"/>
                    <a:pt x="163195" y="304800"/>
                  </a:cubicBezTo>
                  <a:cubicBezTo>
                    <a:pt x="172212" y="307213"/>
                    <a:pt x="181229" y="311277"/>
                    <a:pt x="188976" y="316357"/>
                  </a:cubicBezTo>
                  <a:cubicBezTo>
                    <a:pt x="196723" y="321564"/>
                    <a:pt x="203962" y="328295"/>
                    <a:pt x="209677" y="335661"/>
                  </a:cubicBezTo>
                  <a:cubicBezTo>
                    <a:pt x="215392" y="343027"/>
                    <a:pt x="220091" y="351663"/>
                    <a:pt x="223139" y="360426"/>
                  </a:cubicBezTo>
                  <a:cubicBezTo>
                    <a:pt x="226187" y="369189"/>
                    <a:pt x="227965" y="388239"/>
                    <a:pt x="227965" y="388239"/>
                  </a:cubicBezTo>
                  <a:cubicBezTo>
                    <a:pt x="227965" y="388239"/>
                    <a:pt x="227711" y="421894"/>
                    <a:pt x="227965" y="442214"/>
                  </a:cubicBezTo>
                  <a:cubicBezTo>
                    <a:pt x="228219" y="468503"/>
                    <a:pt x="228219" y="501904"/>
                    <a:pt x="229870" y="532892"/>
                  </a:cubicBezTo>
                  <a:cubicBezTo>
                    <a:pt x="231648" y="565658"/>
                    <a:pt x="227965" y="603123"/>
                    <a:pt x="238506" y="633603"/>
                  </a:cubicBezTo>
                  <a:cubicBezTo>
                    <a:pt x="248793" y="663321"/>
                    <a:pt x="275209" y="686181"/>
                    <a:pt x="290957" y="713867"/>
                  </a:cubicBezTo>
                  <a:cubicBezTo>
                    <a:pt x="306705" y="741426"/>
                    <a:pt x="328930" y="780034"/>
                    <a:pt x="333121" y="799211"/>
                  </a:cubicBezTo>
                  <a:cubicBezTo>
                    <a:pt x="335026" y="808101"/>
                    <a:pt x="333502" y="813181"/>
                    <a:pt x="332486" y="819912"/>
                  </a:cubicBezTo>
                  <a:cubicBezTo>
                    <a:pt x="331470" y="826643"/>
                    <a:pt x="329565" y="833501"/>
                    <a:pt x="327025" y="839851"/>
                  </a:cubicBezTo>
                  <a:cubicBezTo>
                    <a:pt x="324485" y="846201"/>
                    <a:pt x="321056" y="852424"/>
                    <a:pt x="316992" y="858012"/>
                  </a:cubicBezTo>
                  <a:cubicBezTo>
                    <a:pt x="312928" y="863600"/>
                    <a:pt x="307975" y="868680"/>
                    <a:pt x="302768" y="873125"/>
                  </a:cubicBezTo>
                  <a:cubicBezTo>
                    <a:pt x="297561" y="877570"/>
                    <a:pt x="291592" y="881380"/>
                    <a:pt x="285496" y="884428"/>
                  </a:cubicBezTo>
                  <a:cubicBezTo>
                    <a:pt x="279400" y="887476"/>
                    <a:pt x="272669" y="889762"/>
                    <a:pt x="265938" y="891159"/>
                  </a:cubicBezTo>
                  <a:cubicBezTo>
                    <a:pt x="259207" y="892556"/>
                    <a:pt x="252222" y="893318"/>
                    <a:pt x="245364" y="893191"/>
                  </a:cubicBezTo>
                  <a:cubicBezTo>
                    <a:pt x="238506" y="893064"/>
                    <a:pt x="231521" y="891921"/>
                    <a:pt x="224917" y="890143"/>
                  </a:cubicBezTo>
                  <a:cubicBezTo>
                    <a:pt x="218313" y="888365"/>
                    <a:pt x="211709" y="885571"/>
                    <a:pt x="205740" y="882269"/>
                  </a:cubicBezTo>
                  <a:cubicBezTo>
                    <a:pt x="199771" y="878967"/>
                    <a:pt x="193929" y="874776"/>
                    <a:pt x="188976" y="870077"/>
                  </a:cubicBezTo>
                  <a:cubicBezTo>
                    <a:pt x="183896" y="865378"/>
                    <a:pt x="179451" y="859917"/>
                    <a:pt x="175641" y="854202"/>
                  </a:cubicBezTo>
                  <a:cubicBezTo>
                    <a:pt x="171958" y="848487"/>
                    <a:pt x="168783" y="842137"/>
                    <a:pt x="166497" y="835660"/>
                  </a:cubicBezTo>
                  <a:cubicBezTo>
                    <a:pt x="164211" y="829183"/>
                    <a:pt x="163322" y="823849"/>
                    <a:pt x="162179" y="815467"/>
                  </a:cubicBezTo>
                  <a:cubicBezTo>
                    <a:pt x="160401" y="802132"/>
                    <a:pt x="161036" y="784098"/>
                    <a:pt x="159131" y="763270"/>
                  </a:cubicBezTo>
                  <a:cubicBezTo>
                    <a:pt x="156210" y="732155"/>
                    <a:pt x="149225" y="683641"/>
                    <a:pt x="144145" y="647192"/>
                  </a:cubicBezTo>
                  <a:cubicBezTo>
                    <a:pt x="139573" y="614680"/>
                    <a:pt x="134366" y="585343"/>
                    <a:pt x="130048" y="555117"/>
                  </a:cubicBezTo>
                  <a:cubicBezTo>
                    <a:pt x="125857" y="525907"/>
                    <a:pt x="122555" y="501142"/>
                    <a:pt x="118745" y="468884"/>
                  </a:cubicBezTo>
                  <a:cubicBezTo>
                    <a:pt x="113792" y="427863"/>
                    <a:pt x="106934" y="369570"/>
                    <a:pt x="103505" y="328676"/>
                  </a:cubicBezTo>
                  <a:cubicBezTo>
                    <a:pt x="100838" y="296926"/>
                    <a:pt x="95377" y="262636"/>
                    <a:pt x="98298" y="243967"/>
                  </a:cubicBezTo>
                  <a:cubicBezTo>
                    <a:pt x="99822" y="234315"/>
                    <a:pt x="103124" y="229362"/>
                    <a:pt x="106680" y="222631"/>
                  </a:cubicBezTo>
                  <a:cubicBezTo>
                    <a:pt x="110236" y="216027"/>
                    <a:pt x="114681" y="209550"/>
                    <a:pt x="119761" y="203962"/>
                  </a:cubicBezTo>
                  <a:cubicBezTo>
                    <a:pt x="124841" y="198374"/>
                    <a:pt x="130810" y="193167"/>
                    <a:pt x="137033" y="188976"/>
                  </a:cubicBezTo>
                  <a:cubicBezTo>
                    <a:pt x="143383" y="184785"/>
                    <a:pt x="150368" y="181229"/>
                    <a:pt x="157480" y="178562"/>
                  </a:cubicBezTo>
                  <a:cubicBezTo>
                    <a:pt x="164592" y="176022"/>
                    <a:pt x="172212" y="174244"/>
                    <a:pt x="179705" y="173355"/>
                  </a:cubicBezTo>
                  <a:cubicBezTo>
                    <a:pt x="187198" y="172466"/>
                    <a:pt x="195072" y="172593"/>
                    <a:pt x="202565" y="173609"/>
                  </a:cubicBezTo>
                  <a:cubicBezTo>
                    <a:pt x="210058" y="174625"/>
                    <a:pt x="217678" y="176530"/>
                    <a:pt x="224663" y="179324"/>
                  </a:cubicBezTo>
                  <a:cubicBezTo>
                    <a:pt x="231648" y="182118"/>
                    <a:pt x="238633" y="185801"/>
                    <a:pt x="244729" y="190119"/>
                  </a:cubicBezTo>
                  <a:cubicBezTo>
                    <a:pt x="250952" y="194437"/>
                    <a:pt x="256667" y="199771"/>
                    <a:pt x="261620" y="205486"/>
                  </a:cubicBezTo>
                  <a:cubicBezTo>
                    <a:pt x="266573" y="211201"/>
                    <a:pt x="271018" y="217678"/>
                    <a:pt x="274447" y="224409"/>
                  </a:cubicBezTo>
                  <a:cubicBezTo>
                    <a:pt x="277876" y="231140"/>
                    <a:pt x="280543" y="238506"/>
                    <a:pt x="282321" y="245872"/>
                  </a:cubicBezTo>
                  <a:cubicBezTo>
                    <a:pt x="284099" y="253238"/>
                    <a:pt x="284988" y="260985"/>
                    <a:pt x="284861" y="268605"/>
                  </a:cubicBezTo>
                  <a:cubicBezTo>
                    <a:pt x="284734" y="276098"/>
                    <a:pt x="283845" y="282575"/>
                    <a:pt x="281813" y="291211"/>
                  </a:cubicBezTo>
                  <a:cubicBezTo>
                    <a:pt x="278892" y="303403"/>
                    <a:pt x="271145" y="317627"/>
                    <a:pt x="266954" y="334391"/>
                  </a:cubicBezTo>
                  <a:cubicBezTo>
                    <a:pt x="261366" y="356616"/>
                    <a:pt x="260096" y="386334"/>
                    <a:pt x="254381" y="413766"/>
                  </a:cubicBezTo>
                  <a:cubicBezTo>
                    <a:pt x="248158" y="443865"/>
                    <a:pt x="236347" y="477012"/>
                    <a:pt x="230251" y="507365"/>
                  </a:cubicBezTo>
                  <a:cubicBezTo>
                    <a:pt x="224663" y="535432"/>
                    <a:pt x="224409" y="562737"/>
                    <a:pt x="218567" y="589153"/>
                  </a:cubicBezTo>
                  <a:cubicBezTo>
                    <a:pt x="212852" y="614680"/>
                    <a:pt x="200279" y="638175"/>
                    <a:pt x="196088" y="663448"/>
                  </a:cubicBezTo>
                  <a:cubicBezTo>
                    <a:pt x="191897" y="688594"/>
                    <a:pt x="193548" y="713359"/>
                    <a:pt x="193421" y="740537"/>
                  </a:cubicBezTo>
                  <a:cubicBezTo>
                    <a:pt x="193294" y="771271"/>
                    <a:pt x="192278" y="806704"/>
                    <a:pt x="195961" y="838581"/>
                  </a:cubicBezTo>
                  <a:cubicBezTo>
                    <a:pt x="199517" y="869569"/>
                    <a:pt x="225933" y="908050"/>
                    <a:pt x="214757" y="929513"/>
                  </a:cubicBezTo>
                  <a:cubicBezTo>
                    <a:pt x="203327" y="951484"/>
                    <a:pt x="132842" y="975868"/>
                    <a:pt x="125349" y="967613"/>
                  </a:cubicBezTo>
                  <a:cubicBezTo>
                    <a:pt x="116967" y="958342"/>
                    <a:pt x="167259" y="893953"/>
                    <a:pt x="184023" y="860933"/>
                  </a:cubicBezTo>
                  <a:cubicBezTo>
                    <a:pt x="197993" y="833247"/>
                    <a:pt x="213995" y="811911"/>
                    <a:pt x="220091" y="783463"/>
                  </a:cubicBezTo>
                  <a:cubicBezTo>
                    <a:pt x="226822" y="752094"/>
                    <a:pt x="220726" y="717169"/>
                    <a:pt x="218440" y="679450"/>
                  </a:cubicBezTo>
                  <a:cubicBezTo>
                    <a:pt x="215646" y="633984"/>
                    <a:pt x="211709" y="571627"/>
                    <a:pt x="202311" y="529844"/>
                  </a:cubicBezTo>
                  <a:cubicBezTo>
                    <a:pt x="195326" y="498475"/>
                    <a:pt x="181483" y="467106"/>
                    <a:pt x="174498" y="449580"/>
                  </a:cubicBezTo>
                  <a:cubicBezTo>
                    <a:pt x="170942" y="440817"/>
                    <a:pt x="167894" y="436880"/>
                    <a:pt x="165735" y="430149"/>
                  </a:cubicBezTo>
                  <a:cubicBezTo>
                    <a:pt x="163703" y="423418"/>
                    <a:pt x="162306" y="416179"/>
                    <a:pt x="161925" y="409194"/>
                  </a:cubicBezTo>
                  <a:cubicBezTo>
                    <a:pt x="161544" y="402209"/>
                    <a:pt x="161925" y="394843"/>
                    <a:pt x="163195" y="387985"/>
                  </a:cubicBezTo>
                  <a:cubicBezTo>
                    <a:pt x="164465" y="381000"/>
                    <a:pt x="166624" y="374142"/>
                    <a:pt x="169545" y="367665"/>
                  </a:cubicBezTo>
                  <a:cubicBezTo>
                    <a:pt x="172466" y="361315"/>
                    <a:pt x="176276" y="355092"/>
                    <a:pt x="180594" y="349504"/>
                  </a:cubicBezTo>
                  <a:cubicBezTo>
                    <a:pt x="184912" y="344043"/>
                    <a:pt x="190119" y="338836"/>
                    <a:pt x="195580" y="334518"/>
                  </a:cubicBezTo>
                  <a:cubicBezTo>
                    <a:pt x="201168" y="330200"/>
                    <a:pt x="207391" y="326390"/>
                    <a:pt x="213741" y="323469"/>
                  </a:cubicBezTo>
                  <a:cubicBezTo>
                    <a:pt x="220218" y="320548"/>
                    <a:pt x="227076" y="318389"/>
                    <a:pt x="234061" y="317119"/>
                  </a:cubicBezTo>
                  <a:cubicBezTo>
                    <a:pt x="240919" y="315849"/>
                    <a:pt x="248285" y="315468"/>
                    <a:pt x="255270" y="315849"/>
                  </a:cubicBezTo>
                  <a:cubicBezTo>
                    <a:pt x="262255" y="316230"/>
                    <a:pt x="269494" y="317627"/>
                    <a:pt x="276225" y="319659"/>
                  </a:cubicBezTo>
                  <a:cubicBezTo>
                    <a:pt x="282956" y="321818"/>
                    <a:pt x="289560" y="324739"/>
                    <a:pt x="295656" y="328422"/>
                  </a:cubicBezTo>
                  <a:cubicBezTo>
                    <a:pt x="301625" y="332105"/>
                    <a:pt x="307467" y="336550"/>
                    <a:pt x="312420" y="341503"/>
                  </a:cubicBezTo>
                  <a:cubicBezTo>
                    <a:pt x="317373" y="346456"/>
                    <a:pt x="320548" y="350393"/>
                    <a:pt x="325501" y="358267"/>
                  </a:cubicBezTo>
                  <a:cubicBezTo>
                    <a:pt x="335153" y="373507"/>
                    <a:pt x="347091" y="406654"/>
                    <a:pt x="360934" y="429768"/>
                  </a:cubicBezTo>
                  <a:cubicBezTo>
                    <a:pt x="375158" y="453644"/>
                    <a:pt x="404368" y="481965"/>
                    <a:pt x="409829" y="498983"/>
                  </a:cubicBezTo>
                  <a:cubicBezTo>
                    <a:pt x="412623" y="507365"/>
                    <a:pt x="410845" y="512953"/>
                    <a:pt x="410083" y="519811"/>
                  </a:cubicBezTo>
                  <a:cubicBezTo>
                    <a:pt x="409321" y="526669"/>
                    <a:pt x="407797" y="533654"/>
                    <a:pt x="405384" y="540131"/>
                  </a:cubicBezTo>
                  <a:cubicBezTo>
                    <a:pt x="402971" y="546608"/>
                    <a:pt x="399669" y="552958"/>
                    <a:pt x="395859" y="558673"/>
                  </a:cubicBezTo>
                  <a:cubicBezTo>
                    <a:pt x="392049" y="564388"/>
                    <a:pt x="387350" y="569849"/>
                    <a:pt x="382270" y="574548"/>
                  </a:cubicBezTo>
                  <a:cubicBezTo>
                    <a:pt x="377190" y="579247"/>
                    <a:pt x="371348" y="583311"/>
                    <a:pt x="365252" y="586613"/>
                  </a:cubicBezTo>
                  <a:cubicBezTo>
                    <a:pt x="359156" y="589915"/>
                    <a:pt x="352552" y="592455"/>
                    <a:pt x="345821" y="594233"/>
                  </a:cubicBezTo>
                  <a:cubicBezTo>
                    <a:pt x="339090" y="596011"/>
                    <a:pt x="331978" y="596900"/>
                    <a:pt x="325120" y="597027"/>
                  </a:cubicBezTo>
                  <a:cubicBezTo>
                    <a:pt x="318262" y="597154"/>
                    <a:pt x="311150" y="596265"/>
                    <a:pt x="304419" y="594741"/>
                  </a:cubicBezTo>
                  <a:cubicBezTo>
                    <a:pt x="297688" y="593217"/>
                    <a:pt x="290957" y="590677"/>
                    <a:pt x="284861" y="587629"/>
                  </a:cubicBezTo>
                  <a:cubicBezTo>
                    <a:pt x="278638" y="584454"/>
                    <a:pt x="272669" y="580644"/>
                    <a:pt x="267462" y="576072"/>
                  </a:cubicBezTo>
                  <a:cubicBezTo>
                    <a:pt x="262255" y="571627"/>
                    <a:pt x="257556" y="566166"/>
                    <a:pt x="253492" y="560578"/>
                  </a:cubicBezTo>
                  <a:cubicBezTo>
                    <a:pt x="249555" y="554990"/>
                    <a:pt x="245999" y="548767"/>
                    <a:pt x="243459" y="542290"/>
                  </a:cubicBezTo>
                  <a:cubicBezTo>
                    <a:pt x="240919" y="535940"/>
                    <a:pt x="238633" y="528955"/>
                    <a:pt x="238252" y="522097"/>
                  </a:cubicBezTo>
                  <a:cubicBezTo>
                    <a:pt x="237871" y="515239"/>
                    <a:pt x="241046" y="510667"/>
                    <a:pt x="241046" y="501015"/>
                  </a:cubicBezTo>
                  <a:cubicBezTo>
                    <a:pt x="240919" y="479298"/>
                    <a:pt x="228981" y="432689"/>
                    <a:pt x="225933" y="395224"/>
                  </a:cubicBezTo>
                  <a:cubicBezTo>
                    <a:pt x="222504" y="353187"/>
                    <a:pt x="219964" y="300228"/>
                    <a:pt x="222758" y="260858"/>
                  </a:cubicBezTo>
                  <a:cubicBezTo>
                    <a:pt x="224917" y="229489"/>
                    <a:pt x="237871" y="195072"/>
                    <a:pt x="236601" y="176911"/>
                  </a:cubicBezTo>
                  <a:cubicBezTo>
                    <a:pt x="235966" y="168021"/>
                    <a:pt x="231775" y="163957"/>
                    <a:pt x="230505" y="157353"/>
                  </a:cubicBezTo>
                  <a:cubicBezTo>
                    <a:pt x="229235" y="150622"/>
                    <a:pt x="228854" y="143637"/>
                    <a:pt x="229235" y="136906"/>
                  </a:cubicBezTo>
                  <a:cubicBezTo>
                    <a:pt x="229616" y="130175"/>
                    <a:pt x="231013" y="123190"/>
                    <a:pt x="233045" y="116713"/>
                  </a:cubicBezTo>
                  <a:cubicBezTo>
                    <a:pt x="235077" y="110236"/>
                    <a:pt x="237871" y="103886"/>
                    <a:pt x="241427" y="98044"/>
                  </a:cubicBezTo>
                  <a:cubicBezTo>
                    <a:pt x="244983" y="92202"/>
                    <a:pt x="249301" y="86741"/>
                    <a:pt x="254127" y="81915"/>
                  </a:cubicBezTo>
                  <a:cubicBezTo>
                    <a:pt x="258953" y="77089"/>
                    <a:pt x="264414" y="72771"/>
                    <a:pt x="270256" y="69215"/>
                  </a:cubicBezTo>
                  <a:cubicBezTo>
                    <a:pt x="276098" y="65659"/>
                    <a:pt x="282448" y="62865"/>
                    <a:pt x="288925" y="60833"/>
                  </a:cubicBezTo>
                  <a:cubicBezTo>
                    <a:pt x="295402" y="58801"/>
                    <a:pt x="302387" y="57531"/>
                    <a:pt x="309118" y="57150"/>
                  </a:cubicBezTo>
                  <a:cubicBezTo>
                    <a:pt x="315849" y="56769"/>
                    <a:pt x="322834" y="57150"/>
                    <a:pt x="329565" y="58420"/>
                  </a:cubicBezTo>
                  <a:cubicBezTo>
                    <a:pt x="336169" y="59690"/>
                    <a:pt x="342900" y="61722"/>
                    <a:pt x="349123" y="64516"/>
                  </a:cubicBezTo>
                  <a:cubicBezTo>
                    <a:pt x="355346" y="67310"/>
                    <a:pt x="361442" y="70993"/>
                    <a:pt x="366776" y="75184"/>
                  </a:cubicBezTo>
                  <a:cubicBezTo>
                    <a:pt x="372110" y="79375"/>
                    <a:pt x="377063" y="84328"/>
                    <a:pt x="381254" y="89662"/>
                  </a:cubicBezTo>
                  <a:cubicBezTo>
                    <a:pt x="385445" y="94996"/>
                    <a:pt x="387604" y="99695"/>
                    <a:pt x="391795" y="107188"/>
                  </a:cubicBezTo>
                  <a:cubicBezTo>
                    <a:pt x="398907" y="120142"/>
                    <a:pt x="409575" y="138811"/>
                    <a:pt x="419100" y="160782"/>
                  </a:cubicBezTo>
                  <a:cubicBezTo>
                    <a:pt x="433197" y="193421"/>
                    <a:pt x="452628" y="244602"/>
                    <a:pt x="464058" y="285623"/>
                  </a:cubicBezTo>
                  <a:cubicBezTo>
                    <a:pt x="474726" y="323850"/>
                    <a:pt x="478790" y="377825"/>
                    <a:pt x="487045" y="398780"/>
                  </a:cubicBezTo>
                  <a:cubicBezTo>
                    <a:pt x="490601" y="407670"/>
                    <a:pt x="495046" y="410210"/>
                    <a:pt x="497967" y="416433"/>
                  </a:cubicBezTo>
                  <a:cubicBezTo>
                    <a:pt x="500761" y="422656"/>
                    <a:pt x="502920" y="429387"/>
                    <a:pt x="504190" y="436118"/>
                  </a:cubicBezTo>
                  <a:cubicBezTo>
                    <a:pt x="505460" y="442849"/>
                    <a:pt x="505968" y="449961"/>
                    <a:pt x="505587" y="456819"/>
                  </a:cubicBezTo>
                  <a:cubicBezTo>
                    <a:pt x="505206" y="463677"/>
                    <a:pt x="504063" y="470535"/>
                    <a:pt x="502031" y="477139"/>
                  </a:cubicBezTo>
                  <a:cubicBezTo>
                    <a:pt x="499999" y="483743"/>
                    <a:pt x="497205" y="490220"/>
                    <a:pt x="493649" y="496189"/>
                  </a:cubicBezTo>
                  <a:cubicBezTo>
                    <a:pt x="490093" y="502031"/>
                    <a:pt x="485775" y="507746"/>
                    <a:pt x="480949" y="512572"/>
                  </a:cubicBezTo>
                  <a:cubicBezTo>
                    <a:pt x="476123" y="517398"/>
                    <a:pt x="470535" y="521843"/>
                    <a:pt x="464693" y="525399"/>
                  </a:cubicBezTo>
                  <a:cubicBezTo>
                    <a:pt x="458851" y="528955"/>
                    <a:pt x="452374" y="532003"/>
                    <a:pt x="445897" y="534035"/>
                  </a:cubicBezTo>
                  <a:cubicBezTo>
                    <a:pt x="439420" y="536067"/>
                    <a:pt x="432435" y="537337"/>
                    <a:pt x="425577" y="537845"/>
                  </a:cubicBezTo>
                  <a:cubicBezTo>
                    <a:pt x="418719" y="538353"/>
                    <a:pt x="411607" y="537845"/>
                    <a:pt x="404876" y="536702"/>
                  </a:cubicBezTo>
                  <a:cubicBezTo>
                    <a:pt x="398145" y="535559"/>
                    <a:pt x="391287" y="533527"/>
                    <a:pt x="385064" y="530733"/>
                  </a:cubicBezTo>
                  <a:cubicBezTo>
                    <a:pt x="378841" y="527939"/>
                    <a:pt x="372745" y="524256"/>
                    <a:pt x="367284" y="520065"/>
                  </a:cubicBezTo>
                  <a:cubicBezTo>
                    <a:pt x="361823" y="515874"/>
                    <a:pt x="358267" y="511556"/>
                    <a:pt x="352552" y="505587"/>
                  </a:cubicBezTo>
                  <a:cubicBezTo>
                    <a:pt x="343916" y="496443"/>
                    <a:pt x="332359" y="483743"/>
                    <a:pt x="321310" y="469900"/>
                  </a:cubicBezTo>
                  <a:cubicBezTo>
                    <a:pt x="307340" y="452374"/>
                    <a:pt x="292862" y="430022"/>
                    <a:pt x="276733" y="407924"/>
                  </a:cubicBezTo>
                  <a:cubicBezTo>
                    <a:pt x="258064" y="382397"/>
                    <a:pt x="236601" y="351790"/>
                    <a:pt x="215519" y="325628"/>
                  </a:cubicBezTo>
                  <a:cubicBezTo>
                    <a:pt x="195072" y="300355"/>
                    <a:pt x="172212" y="275971"/>
                    <a:pt x="152146" y="253365"/>
                  </a:cubicBezTo>
                  <a:cubicBezTo>
                    <a:pt x="134239" y="233172"/>
                    <a:pt x="120396" y="214122"/>
                    <a:pt x="101092" y="196342"/>
                  </a:cubicBezTo>
                  <a:cubicBezTo>
                    <a:pt x="80391" y="177292"/>
                    <a:pt x="44958" y="155448"/>
                    <a:pt x="30861" y="143129"/>
                  </a:cubicBezTo>
                  <a:cubicBezTo>
                    <a:pt x="24257" y="137414"/>
                    <a:pt x="21209" y="134620"/>
                    <a:pt x="17272" y="129540"/>
                  </a:cubicBezTo>
                  <a:cubicBezTo>
                    <a:pt x="13335" y="124460"/>
                    <a:pt x="9906" y="118745"/>
                    <a:pt x="7239" y="112903"/>
                  </a:cubicBezTo>
                  <a:cubicBezTo>
                    <a:pt x="4572" y="107061"/>
                    <a:pt x="2667" y="100711"/>
                    <a:pt x="1524" y="94488"/>
                  </a:cubicBezTo>
                  <a:cubicBezTo>
                    <a:pt x="381" y="88265"/>
                    <a:pt x="0" y="81661"/>
                    <a:pt x="381" y="75311"/>
                  </a:cubicBezTo>
                  <a:cubicBezTo>
                    <a:pt x="762" y="68961"/>
                    <a:pt x="2032" y="62357"/>
                    <a:pt x="3937" y="56261"/>
                  </a:cubicBezTo>
                  <a:cubicBezTo>
                    <a:pt x="5842" y="50165"/>
                    <a:pt x="8636" y="44196"/>
                    <a:pt x="11938" y="38735"/>
                  </a:cubicBezTo>
                  <a:cubicBezTo>
                    <a:pt x="15240" y="33274"/>
                    <a:pt x="19304" y="28067"/>
                    <a:pt x="23749" y="23622"/>
                  </a:cubicBezTo>
                  <a:cubicBezTo>
                    <a:pt x="28321" y="19050"/>
                    <a:pt x="33528" y="14986"/>
                    <a:pt x="38989" y="11684"/>
                  </a:cubicBezTo>
                  <a:cubicBezTo>
                    <a:pt x="44450" y="8382"/>
                    <a:pt x="50546" y="5715"/>
                    <a:pt x="56642" y="3810"/>
                  </a:cubicBezTo>
                  <a:cubicBezTo>
                    <a:pt x="62738" y="1905"/>
                    <a:pt x="69215" y="762"/>
                    <a:pt x="75565" y="381"/>
                  </a:cubicBezTo>
                  <a:cubicBezTo>
                    <a:pt x="81915" y="0"/>
                    <a:pt x="88519" y="381"/>
                    <a:pt x="94869" y="1524"/>
                  </a:cubicBezTo>
                  <a:cubicBezTo>
                    <a:pt x="101092" y="2667"/>
                    <a:pt x="107442" y="4699"/>
                    <a:pt x="113284" y="7366"/>
                  </a:cubicBezTo>
                  <a:cubicBezTo>
                    <a:pt x="119126" y="10033"/>
                    <a:pt x="129667" y="17272"/>
                    <a:pt x="129667" y="17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1239214" y="8254651"/>
            <a:ext cx="292036" cy="760190"/>
            <a:chOff x="0" y="0"/>
            <a:chExt cx="389382" cy="1013587"/>
          </a:xfrm>
        </p:grpSpPr>
        <p:sp>
          <p:nvSpPr>
            <p:cNvPr id="27" name="Freeform 27"/>
            <p:cNvSpPr/>
            <p:nvPr/>
          </p:nvSpPr>
          <p:spPr>
            <a:xfrm>
              <a:off x="50165" y="50165"/>
              <a:ext cx="288544" cy="912749"/>
            </a:xfrm>
            <a:custGeom>
              <a:avLst/>
              <a:gdLst/>
              <a:ahLst/>
              <a:cxnLst/>
              <a:rect l="l" t="t" r="r" b="b"/>
              <a:pathLst>
                <a:path w="288544" h="912749">
                  <a:moveTo>
                    <a:pt x="285623" y="101346"/>
                  </a:moveTo>
                  <a:cubicBezTo>
                    <a:pt x="258191" y="205613"/>
                    <a:pt x="250825" y="247142"/>
                    <a:pt x="247269" y="283464"/>
                  </a:cubicBezTo>
                  <a:cubicBezTo>
                    <a:pt x="243840" y="318389"/>
                    <a:pt x="243967" y="353949"/>
                    <a:pt x="243840" y="386969"/>
                  </a:cubicBezTo>
                  <a:cubicBezTo>
                    <a:pt x="243713" y="417322"/>
                    <a:pt x="245237" y="445643"/>
                    <a:pt x="245999" y="474472"/>
                  </a:cubicBezTo>
                  <a:cubicBezTo>
                    <a:pt x="246761" y="502666"/>
                    <a:pt x="247904" y="529717"/>
                    <a:pt x="248666" y="558165"/>
                  </a:cubicBezTo>
                  <a:cubicBezTo>
                    <a:pt x="249555" y="587883"/>
                    <a:pt x="251079" y="618490"/>
                    <a:pt x="250952" y="649097"/>
                  </a:cubicBezTo>
                  <a:cubicBezTo>
                    <a:pt x="250825" y="680466"/>
                    <a:pt x="253238" y="714883"/>
                    <a:pt x="248158" y="744093"/>
                  </a:cubicBezTo>
                  <a:cubicBezTo>
                    <a:pt x="243586" y="770382"/>
                    <a:pt x="233172" y="794766"/>
                    <a:pt x="224282" y="817245"/>
                  </a:cubicBezTo>
                  <a:cubicBezTo>
                    <a:pt x="216281" y="837311"/>
                    <a:pt x="206502" y="860298"/>
                    <a:pt x="197866" y="872998"/>
                  </a:cubicBezTo>
                  <a:cubicBezTo>
                    <a:pt x="192659" y="880745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3561" y="772033"/>
                    <a:pt x="44069" y="763143"/>
                  </a:cubicBezTo>
                  <a:cubicBezTo>
                    <a:pt x="44958" y="746379"/>
                    <a:pt x="8128" y="704342"/>
                    <a:pt x="13589" y="689229"/>
                  </a:cubicBezTo>
                  <a:cubicBezTo>
                    <a:pt x="17272" y="678942"/>
                    <a:pt x="45720" y="678434"/>
                    <a:pt x="46482" y="671703"/>
                  </a:cubicBezTo>
                  <a:cubicBezTo>
                    <a:pt x="47244" y="665480"/>
                    <a:pt x="29337" y="658749"/>
                    <a:pt x="22733" y="650748"/>
                  </a:cubicBezTo>
                  <a:cubicBezTo>
                    <a:pt x="16129" y="642620"/>
                    <a:pt x="10541" y="633095"/>
                    <a:pt x="6858" y="623316"/>
                  </a:cubicBezTo>
                  <a:cubicBezTo>
                    <a:pt x="3175" y="613537"/>
                    <a:pt x="1016" y="602742"/>
                    <a:pt x="635" y="592328"/>
                  </a:cubicBezTo>
                  <a:cubicBezTo>
                    <a:pt x="254" y="581914"/>
                    <a:pt x="1651" y="570992"/>
                    <a:pt x="4572" y="560959"/>
                  </a:cubicBezTo>
                  <a:cubicBezTo>
                    <a:pt x="7493" y="550926"/>
                    <a:pt x="12446" y="540893"/>
                    <a:pt x="18415" y="532384"/>
                  </a:cubicBezTo>
                  <a:cubicBezTo>
                    <a:pt x="24384" y="523875"/>
                    <a:pt x="32131" y="515874"/>
                    <a:pt x="40513" y="509778"/>
                  </a:cubicBezTo>
                  <a:cubicBezTo>
                    <a:pt x="48895" y="503555"/>
                    <a:pt x="58801" y="498602"/>
                    <a:pt x="68707" y="495427"/>
                  </a:cubicBezTo>
                  <a:cubicBezTo>
                    <a:pt x="78613" y="492252"/>
                    <a:pt x="89662" y="490601"/>
                    <a:pt x="100076" y="490855"/>
                  </a:cubicBezTo>
                  <a:cubicBezTo>
                    <a:pt x="110490" y="491109"/>
                    <a:pt x="121412" y="493014"/>
                    <a:pt x="131191" y="496570"/>
                  </a:cubicBezTo>
                  <a:cubicBezTo>
                    <a:pt x="140970" y="500126"/>
                    <a:pt x="150622" y="505460"/>
                    <a:pt x="158877" y="511937"/>
                  </a:cubicBezTo>
                  <a:cubicBezTo>
                    <a:pt x="167005" y="518414"/>
                    <a:pt x="174625" y="526415"/>
                    <a:pt x="180340" y="535178"/>
                  </a:cubicBezTo>
                  <a:cubicBezTo>
                    <a:pt x="186055" y="543814"/>
                    <a:pt x="190373" y="554101"/>
                    <a:pt x="193040" y="564134"/>
                  </a:cubicBezTo>
                  <a:cubicBezTo>
                    <a:pt x="195707" y="574294"/>
                    <a:pt x="196723" y="585343"/>
                    <a:pt x="195961" y="595757"/>
                  </a:cubicBezTo>
                  <a:cubicBezTo>
                    <a:pt x="195199" y="606171"/>
                    <a:pt x="192659" y="616966"/>
                    <a:pt x="188595" y="626491"/>
                  </a:cubicBezTo>
                  <a:cubicBezTo>
                    <a:pt x="184531" y="636143"/>
                    <a:pt x="178689" y="645541"/>
                    <a:pt x="171831" y="653288"/>
                  </a:cubicBezTo>
                  <a:cubicBezTo>
                    <a:pt x="164973" y="661162"/>
                    <a:pt x="156337" y="668147"/>
                    <a:pt x="147320" y="673354"/>
                  </a:cubicBezTo>
                  <a:cubicBezTo>
                    <a:pt x="138303" y="678561"/>
                    <a:pt x="127889" y="682625"/>
                    <a:pt x="117729" y="684657"/>
                  </a:cubicBezTo>
                  <a:cubicBezTo>
                    <a:pt x="107569" y="686689"/>
                    <a:pt x="96393" y="687070"/>
                    <a:pt x="86106" y="685800"/>
                  </a:cubicBezTo>
                  <a:cubicBezTo>
                    <a:pt x="75819" y="684530"/>
                    <a:pt x="65151" y="681355"/>
                    <a:pt x="55753" y="676783"/>
                  </a:cubicBezTo>
                  <a:cubicBezTo>
                    <a:pt x="46355" y="672211"/>
                    <a:pt x="37338" y="665861"/>
                    <a:pt x="29845" y="658495"/>
                  </a:cubicBezTo>
                  <a:cubicBezTo>
                    <a:pt x="22479" y="651256"/>
                    <a:pt x="15875" y="642239"/>
                    <a:pt x="11176" y="632968"/>
                  </a:cubicBezTo>
                  <a:cubicBezTo>
                    <a:pt x="6477" y="623697"/>
                    <a:pt x="3048" y="613156"/>
                    <a:pt x="1524" y="602869"/>
                  </a:cubicBezTo>
                  <a:cubicBezTo>
                    <a:pt x="0" y="592582"/>
                    <a:pt x="254" y="581533"/>
                    <a:pt x="2159" y="571246"/>
                  </a:cubicBezTo>
                  <a:cubicBezTo>
                    <a:pt x="4064" y="560959"/>
                    <a:pt x="7747" y="550545"/>
                    <a:pt x="12827" y="541401"/>
                  </a:cubicBezTo>
                  <a:cubicBezTo>
                    <a:pt x="17907" y="532257"/>
                    <a:pt x="24765" y="523494"/>
                    <a:pt x="32385" y="516509"/>
                  </a:cubicBezTo>
                  <a:cubicBezTo>
                    <a:pt x="40132" y="509524"/>
                    <a:pt x="49403" y="503428"/>
                    <a:pt x="58928" y="499237"/>
                  </a:cubicBezTo>
                  <a:cubicBezTo>
                    <a:pt x="68453" y="495046"/>
                    <a:pt x="79121" y="492125"/>
                    <a:pt x="89535" y="491236"/>
                  </a:cubicBezTo>
                  <a:cubicBezTo>
                    <a:pt x="99822" y="490347"/>
                    <a:pt x="110871" y="491109"/>
                    <a:pt x="121031" y="493522"/>
                  </a:cubicBezTo>
                  <a:cubicBezTo>
                    <a:pt x="131191" y="495935"/>
                    <a:pt x="149606" y="506222"/>
                    <a:pt x="150241" y="505841"/>
                  </a:cubicBezTo>
                  <a:cubicBezTo>
                    <a:pt x="150241" y="505841"/>
                    <a:pt x="150241" y="505714"/>
                    <a:pt x="150241" y="505714"/>
                  </a:cubicBezTo>
                  <a:cubicBezTo>
                    <a:pt x="150749" y="505587"/>
                    <a:pt x="199390" y="594741"/>
                    <a:pt x="207264" y="633222"/>
                  </a:cubicBezTo>
                  <a:cubicBezTo>
                    <a:pt x="213233" y="662432"/>
                    <a:pt x="204724" y="687070"/>
                    <a:pt x="205740" y="713867"/>
                  </a:cubicBezTo>
                  <a:cubicBezTo>
                    <a:pt x="206756" y="740664"/>
                    <a:pt x="214757" y="767334"/>
                    <a:pt x="213487" y="793877"/>
                  </a:cubicBezTo>
                  <a:cubicBezTo>
                    <a:pt x="212217" y="820420"/>
                    <a:pt x="205994" y="856996"/>
                    <a:pt x="197866" y="872998"/>
                  </a:cubicBezTo>
                  <a:cubicBezTo>
                    <a:pt x="193548" y="881507"/>
                    <a:pt x="188214" y="884809"/>
                    <a:pt x="182499" y="889762"/>
                  </a:cubicBezTo>
                  <a:cubicBezTo>
                    <a:pt x="176784" y="894715"/>
                    <a:pt x="170307" y="899033"/>
                    <a:pt x="163576" y="902462"/>
                  </a:cubicBezTo>
                  <a:cubicBezTo>
                    <a:pt x="156845" y="905891"/>
                    <a:pt x="149479" y="908558"/>
                    <a:pt x="142113" y="910209"/>
                  </a:cubicBezTo>
                  <a:cubicBezTo>
                    <a:pt x="134747" y="911860"/>
                    <a:pt x="127000" y="912749"/>
                    <a:pt x="119507" y="912622"/>
                  </a:cubicBezTo>
                  <a:cubicBezTo>
                    <a:pt x="112014" y="912495"/>
                    <a:pt x="104140" y="911352"/>
                    <a:pt x="96901" y="909447"/>
                  </a:cubicBezTo>
                  <a:cubicBezTo>
                    <a:pt x="89662" y="907542"/>
                    <a:pt x="82423" y="904621"/>
                    <a:pt x="75819" y="901065"/>
                  </a:cubicBezTo>
                  <a:cubicBezTo>
                    <a:pt x="69215" y="897509"/>
                    <a:pt x="62865" y="892937"/>
                    <a:pt x="57277" y="887857"/>
                  </a:cubicBezTo>
                  <a:cubicBezTo>
                    <a:pt x="51689" y="882777"/>
                    <a:pt x="46609" y="876808"/>
                    <a:pt x="42418" y="870585"/>
                  </a:cubicBezTo>
                  <a:cubicBezTo>
                    <a:pt x="38227" y="864362"/>
                    <a:pt x="34671" y="857377"/>
                    <a:pt x="32131" y="850265"/>
                  </a:cubicBezTo>
                  <a:cubicBezTo>
                    <a:pt x="29591" y="843153"/>
                    <a:pt x="27813" y="835533"/>
                    <a:pt x="27051" y="828040"/>
                  </a:cubicBezTo>
                  <a:cubicBezTo>
                    <a:pt x="26289" y="820547"/>
                    <a:pt x="26416" y="812673"/>
                    <a:pt x="27432" y="805180"/>
                  </a:cubicBezTo>
                  <a:cubicBezTo>
                    <a:pt x="28448" y="797687"/>
                    <a:pt x="30353" y="790194"/>
                    <a:pt x="33147" y="783209"/>
                  </a:cubicBezTo>
                  <a:cubicBezTo>
                    <a:pt x="35941" y="776224"/>
                    <a:pt x="41656" y="763778"/>
                    <a:pt x="44069" y="763270"/>
                  </a:cubicBezTo>
                  <a:cubicBezTo>
                    <a:pt x="44958" y="763143"/>
                    <a:pt x="45466" y="765302"/>
                    <a:pt x="46228" y="765048"/>
                  </a:cubicBezTo>
                  <a:cubicBezTo>
                    <a:pt x="51181" y="763397"/>
                    <a:pt x="66929" y="697357"/>
                    <a:pt x="71247" y="665734"/>
                  </a:cubicBezTo>
                  <a:cubicBezTo>
                    <a:pt x="75057" y="637667"/>
                    <a:pt x="72644" y="613029"/>
                    <a:pt x="73406" y="585089"/>
                  </a:cubicBezTo>
                  <a:cubicBezTo>
                    <a:pt x="74295" y="554736"/>
                    <a:pt x="75057" y="520319"/>
                    <a:pt x="76200" y="489966"/>
                  </a:cubicBezTo>
                  <a:cubicBezTo>
                    <a:pt x="77216" y="462153"/>
                    <a:pt x="78359" y="436499"/>
                    <a:pt x="79629" y="409956"/>
                  </a:cubicBezTo>
                  <a:cubicBezTo>
                    <a:pt x="80899" y="383413"/>
                    <a:pt x="81407" y="360045"/>
                    <a:pt x="84074" y="330708"/>
                  </a:cubicBezTo>
                  <a:cubicBezTo>
                    <a:pt x="87376" y="294005"/>
                    <a:pt x="94107" y="243078"/>
                    <a:pt x="99441" y="206883"/>
                  </a:cubicBezTo>
                  <a:cubicBezTo>
                    <a:pt x="103632" y="178435"/>
                    <a:pt x="106807" y="155702"/>
                    <a:pt x="112268" y="130810"/>
                  </a:cubicBezTo>
                  <a:cubicBezTo>
                    <a:pt x="117602" y="106426"/>
                    <a:pt x="126365" y="74676"/>
                    <a:pt x="131699" y="58928"/>
                  </a:cubicBezTo>
                  <a:cubicBezTo>
                    <a:pt x="134493" y="50927"/>
                    <a:pt x="135890" y="46736"/>
                    <a:pt x="139065" y="41148"/>
                  </a:cubicBezTo>
                  <a:cubicBezTo>
                    <a:pt x="142113" y="35560"/>
                    <a:pt x="146050" y="30353"/>
                    <a:pt x="150368" y="25654"/>
                  </a:cubicBezTo>
                  <a:cubicBezTo>
                    <a:pt x="154686" y="20955"/>
                    <a:pt x="159766" y="16637"/>
                    <a:pt x="165100" y="13208"/>
                  </a:cubicBezTo>
                  <a:cubicBezTo>
                    <a:pt x="170434" y="9779"/>
                    <a:pt x="176403" y="6858"/>
                    <a:pt x="182372" y="4826"/>
                  </a:cubicBezTo>
                  <a:cubicBezTo>
                    <a:pt x="188341" y="2667"/>
                    <a:pt x="194818" y="1270"/>
                    <a:pt x="201168" y="635"/>
                  </a:cubicBezTo>
                  <a:cubicBezTo>
                    <a:pt x="207518" y="0"/>
                    <a:pt x="214122" y="254"/>
                    <a:pt x="220472" y="1270"/>
                  </a:cubicBezTo>
                  <a:cubicBezTo>
                    <a:pt x="226822" y="2286"/>
                    <a:pt x="233172" y="3937"/>
                    <a:pt x="239014" y="6350"/>
                  </a:cubicBezTo>
                  <a:cubicBezTo>
                    <a:pt x="244856" y="8763"/>
                    <a:pt x="250698" y="11938"/>
                    <a:pt x="255778" y="15748"/>
                  </a:cubicBezTo>
                  <a:cubicBezTo>
                    <a:pt x="260985" y="19558"/>
                    <a:pt x="265811" y="24003"/>
                    <a:pt x="269875" y="28956"/>
                  </a:cubicBezTo>
                  <a:cubicBezTo>
                    <a:pt x="273939" y="33782"/>
                    <a:pt x="277495" y="39370"/>
                    <a:pt x="280289" y="45085"/>
                  </a:cubicBezTo>
                  <a:cubicBezTo>
                    <a:pt x="283083" y="50800"/>
                    <a:pt x="285242" y="57023"/>
                    <a:pt x="286639" y="63246"/>
                  </a:cubicBezTo>
                  <a:cubicBezTo>
                    <a:pt x="288036" y="69469"/>
                    <a:pt x="288544" y="76073"/>
                    <a:pt x="288417" y="82423"/>
                  </a:cubicBezTo>
                  <a:cubicBezTo>
                    <a:pt x="288290" y="88773"/>
                    <a:pt x="285623" y="101346"/>
                    <a:pt x="285623" y="1013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1231594" y="8190643"/>
            <a:ext cx="299276" cy="763334"/>
            <a:chOff x="0" y="0"/>
            <a:chExt cx="399034" cy="1017778"/>
          </a:xfrm>
        </p:grpSpPr>
        <p:sp>
          <p:nvSpPr>
            <p:cNvPr id="29" name="Freeform 29"/>
            <p:cNvSpPr/>
            <p:nvPr/>
          </p:nvSpPr>
          <p:spPr>
            <a:xfrm>
              <a:off x="49657" y="49657"/>
              <a:ext cx="299212" cy="926592"/>
            </a:xfrm>
            <a:custGeom>
              <a:avLst/>
              <a:gdLst/>
              <a:ahLst/>
              <a:cxnLst/>
              <a:rect l="l" t="t" r="r" b="b"/>
              <a:pathLst>
                <a:path w="299212" h="926592">
                  <a:moveTo>
                    <a:pt x="198247" y="725932"/>
                  </a:moveTo>
                  <a:cubicBezTo>
                    <a:pt x="221107" y="785622"/>
                    <a:pt x="237744" y="825881"/>
                    <a:pt x="230632" y="851789"/>
                  </a:cubicBezTo>
                  <a:cubicBezTo>
                    <a:pt x="223647" y="877189"/>
                    <a:pt x="198247" y="909066"/>
                    <a:pt x="173101" y="917321"/>
                  </a:cubicBezTo>
                  <a:cubicBezTo>
                    <a:pt x="145161" y="926592"/>
                    <a:pt x="90932" y="913511"/>
                    <a:pt x="67056" y="894207"/>
                  </a:cubicBezTo>
                  <a:cubicBezTo>
                    <a:pt x="45466" y="876681"/>
                    <a:pt x="41148" y="839724"/>
                    <a:pt x="30734" y="813181"/>
                  </a:cubicBezTo>
                  <a:cubicBezTo>
                    <a:pt x="21082" y="788416"/>
                    <a:pt x="10541" y="765810"/>
                    <a:pt x="6223" y="740029"/>
                  </a:cubicBezTo>
                  <a:cubicBezTo>
                    <a:pt x="1651" y="712724"/>
                    <a:pt x="6477" y="681736"/>
                    <a:pt x="5588" y="653415"/>
                  </a:cubicBezTo>
                  <a:cubicBezTo>
                    <a:pt x="4699" y="625983"/>
                    <a:pt x="1651" y="599186"/>
                    <a:pt x="1143" y="572643"/>
                  </a:cubicBezTo>
                  <a:cubicBezTo>
                    <a:pt x="635" y="546735"/>
                    <a:pt x="0" y="523621"/>
                    <a:pt x="2540" y="495808"/>
                  </a:cubicBezTo>
                  <a:cubicBezTo>
                    <a:pt x="5588" y="462280"/>
                    <a:pt x="18415" y="419608"/>
                    <a:pt x="21082" y="385699"/>
                  </a:cubicBezTo>
                  <a:cubicBezTo>
                    <a:pt x="23368" y="356870"/>
                    <a:pt x="17399" y="331978"/>
                    <a:pt x="20066" y="305181"/>
                  </a:cubicBezTo>
                  <a:cubicBezTo>
                    <a:pt x="22733" y="278003"/>
                    <a:pt x="27813" y="249809"/>
                    <a:pt x="37211" y="223901"/>
                  </a:cubicBezTo>
                  <a:cubicBezTo>
                    <a:pt x="46736" y="197739"/>
                    <a:pt x="64135" y="177546"/>
                    <a:pt x="77216" y="149352"/>
                  </a:cubicBezTo>
                  <a:cubicBezTo>
                    <a:pt x="93472" y="114427"/>
                    <a:pt x="107569" y="50546"/>
                    <a:pt x="124968" y="28829"/>
                  </a:cubicBezTo>
                  <a:cubicBezTo>
                    <a:pt x="133731" y="17780"/>
                    <a:pt x="142621" y="14605"/>
                    <a:pt x="152527" y="10033"/>
                  </a:cubicBezTo>
                  <a:cubicBezTo>
                    <a:pt x="162433" y="5461"/>
                    <a:pt x="173609" y="2286"/>
                    <a:pt x="184531" y="1143"/>
                  </a:cubicBezTo>
                  <a:cubicBezTo>
                    <a:pt x="195453" y="0"/>
                    <a:pt x="207137" y="635"/>
                    <a:pt x="217805" y="2921"/>
                  </a:cubicBezTo>
                  <a:cubicBezTo>
                    <a:pt x="228473" y="5207"/>
                    <a:pt x="239395" y="9525"/>
                    <a:pt x="248793" y="15113"/>
                  </a:cubicBezTo>
                  <a:cubicBezTo>
                    <a:pt x="258191" y="20701"/>
                    <a:pt x="267081" y="28321"/>
                    <a:pt x="274193" y="36703"/>
                  </a:cubicBezTo>
                  <a:cubicBezTo>
                    <a:pt x="281305" y="45085"/>
                    <a:pt x="287274" y="54991"/>
                    <a:pt x="291338" y="65151"/>
                  </a:cubicBezTo>
                  <a:cubicBezTo>
                    <a:pt x="295402" y="75311"/>
                    <a:pt x="297942" y="86741"/>
                    <a:pt x="298577" y="97663"/>
                  </a:cubicBezTo>
                  <a:cubicBezTo>
                    <a:pt x="299212" y="108585"/>
                    <a:pt x="297942" y="120142"/>
                    <a:pt x="295021" y="130683"/>
                  </a:cubicBezTo>
                  <a:cubicBezTo>
                    <a:pt x="292100" y="141224"/>
                    <a:pt x="287147" y="151892"/>
                    <a:pt x="281051" y="160909"/>
                  </a:cubicBezTo>
                  <a:cubicBezTo>
                    <a:pt x="274955" y="170053"/>
                    <a:pt x="266954" y="178562"/>
                    <a:pt x="258191" y="185166"/>
                  </a:cubicBezTo>
                  <a:cubicBezTo>
                    <a:pt x="249555" y="191770"/>
                    <a:pt x="239268" y="197231"/>
                    <a:pt x="228854" y="200787"/>
                  </a:cubicBezTo>
                  <a:cubicBezTo>
                    <a:pt x="218440" y="204343"/>
                    <a:pt x="206883" y="206248"/>
                    <a:pt x="195961" y="206248"/>
                  </a:cubicBezTo>
                  <a:cubicBezTo>
                    <a:pt x="185039" y="206248"/>
                    <a:pt x="173609" y="204343"/>
                    <a:pt x="163195" y="200914"/>
                  </a:cubicBezTo>
                  <a:cubicBezTo>
                    <a:pt x="152781" y="197358"/>
                    <a:pt x="142494" y="191897"/>
                    <a:pt x="133731" y="185293"/>
                  </a:cubicBezTo>
                  <a:cubicBezTo>
                    <a:pt x="124968" y="178689"/>
                    <a:pt x="116967" y="170180"/>
                    <a:pt x="110744" y="161163"/>
                  </a:cubicBezTo>
                  <a:cubicBezTo>
                    <a:pt x="104648" y="152146"/>
                    <a:pt x="99695" y="141605"/>
                    <a:pt x="96774" y="131064"/>
                  </a:cubicBezTo>
                  <a:cubicBezTo>
                    <a:pt x="93853" y="120523"/>
                    <a:pt x="92456" y="108839"/>
                    <a:pt x="93091" y="97917"/>
                  </a:cubicBezTo>
                  <a:cubicBezTo>
                    <a:pt x="93726" y="86995"/>
                    <a:pt x="96139" y="75565"/>
                    <a:pt x="100203" y="65405"/>
                  </a:cubicBezTo>
                  <a:cubicBezTo>
                    <a:pt x="104267" y="55245"/>
                    <a:pt x="110236" y="45212"/>
                    <a:pt x="117348" y="36830"/>
                  </a:cubicBezTo>
                  <a:cubicBezTo>
                    <a:pt x="124460" y="28448"/>
                    <a:pt x="133350" y="20955"/>
                    <a:pt x="142748" y="15240"/>
                  </a:cubicBezTo>
                  <a:cubicBezTo>
                    <a:pt x="152146" y="9652"/>
                    <a:pt x="162941" y="5334"/>
                    <a:pt x="173609" y="2921"/>
                  </a:cubicBezTo>
                  <a:cubicBezTo>
                    <a:pt x="184277" y="508"/>
                    <a:pt x="195961" y="0"/>
                    <a:pt x="206883" y="1143"/>
                  </a:cubicBezTo>
                  <a:cubicBezTo>
                    <a:pt x="217805" y="2286"/>
                    <a:pt x="228981" y="5334"/>
                    <a:pt x="238887" y="9906"/>
                  </a:cubicBezTo>
                  <a:cubicBezTo>
                    <a:pt x="248793" y="14478"/>
                    <a:pt x="258445" y="21082"/>
                    <a:pt x="266446" y="28575"/>
                  </a:cubicBezTo>
                  <a:cubicBezTo>
                    <a:pt x="274447" y="36068"/>
                    <a:pt x="281432" y="45466"/>
                    <a:pt x="286639" y="55118"/>
                  </a:cubicBezTo>
                  <a:cubicBezTo>
                    <a:pt x="291719" y="64770"/>
                    <a:pt x="295529" y="75819"/>
                    <a:pt x="297307" y="86614"/>
                  </a:cubicBezTo>
                  <a:cubicBezTo>
                    <a:pt x="299085" y="97409"/>
                    <a:pt x="299212" y="109093"/>
                    <a:pt x="297434" y="119888"/>
                  </a:cubicBezTo>
                  <a:cubicBezTo>
                    <a:pt x="295656" y="130683"/>
                    <a:pt x="291846" y="141732"/>
                    <a:pt x="286766" y="151384"/>
                  </a:cubicBezTo>
                  <a:cubicBezTo>
                    <a:pt x="281686" y="161036"/>
                    <a:pt x="266700" y="177927"/>
                    <a:pt x="266700" y="177927"/>
                  </a:cubicBezTo>
                  <a:cubicBezTo>
                    <a:pt x="266700" y="177927"/>
                    <a:pt x="271780" y="176403"/>
                    <a:pt x="272669" y="177800"/>
                  </a:cubicBezTo>
                  <a:cubicBezTo>
                    <a:pt x="276352" y="183261"/>
                    <a:pt x="244729" y="231648"/>
                    <a:pt x="235966" y="259715"/>
                  </a:cubicBezTo>
                  <a:cubicBezTo>
                    <a:pt x="227330" y="287401"/>
                    <a:pt x="224663" y="317119"/>
                    <a:pt x="219964" y="344932"/>
                  </a:cubicBezTo>
                  <a:cubicBezTo>
                    <a:pt x="215519" y="371348"/>
                    <a:pt x="212344" y="394843"/>
                    <a:pt x="208407" y="422402"/>
                  </a:cubicBezTo>
                  <a:cubicBezTo>
                    <a:pt x="203835" y="454025"/>
                    <a:pt x="197993" y="492379"/>
                    <a:pt x="194437" y="524383"/>
                  </a:cubicBezTo>
                  <a:cubicBezTo>
                    <a:pt x="191389" y="552577"/>
                    <a:pt x="190500" y="577342"/>
                    <a:pt x="187833" y="604266"/>
                  </a:cubicBezTo>
                  <a:cubicBezTo>
                    <a:pt x="185039" y="631952"/>
                    <a:pt x="181737" y="660019"/>
                    <a:pt x="178181" y="688467"/>
                  </a:cubicBezTo>
                  <a:cubicBezTo>
                    <a:pt x="174498" y="717677"/>
                    <a:pt x="182499" y="755396"/>
                    <a:pt x="165989" y="777367"/>
                  </a:cubicBezTo>
                  <a:cubicBezTo>
                    <a:pt x="147701" y="801751"/>
                    <a:pt x="82296" y="829564"/>
                    <a:pt x="64897" y="822198"/>
                  </a:cubicBezTo>
                  <a:cubicBezTo>
                    <a:pt x="54356" y="817753"/>
                    <a:pt x="54356" y="795147"/>
                    <a:pt x="51054" y="784733"/>
                  </a:cubicBezTo>
                  <a:cubicBezTo>
                    <a:pt x="48768" y="777621"/>
                    <a:pt x="47117" y="772541"/>
                    <a:pt x="46228" y="766318"/>
                  </a:cubicBezTo>
                  <a:cubicBezTo>
                    <a:pt x="45339" y="760095"/>
                    <a:pt x="45212" y="753491"/>
                    <a:pt x="45847" y="747141"/>
                  </a:cubicBezTo>
                  <a:cubicBezTo>
                    <a:pt x="46482" y="740918"/>
                    <a:pt x="47879" y="734568"/>
                    <a:pt x="50038" y="728599"/>
                  </a:cubicBezTo>
                  <a:cubicBezTo>
                    <a:pt x="52197" y="722630"/>
                    <a:pt x="55118" y="716788"/>
                    <a:pt x="58674" y="711454"/>
                  </a:cubicBezTo>
                  <a:cubicBezTo>
                    <a:pt x="62230" y="706247"/>
                    <a:pt x="66421" y="701294"/>
                    <a:pt x="71120" y="696976"/>
                  </a:cubicBezTo>
                  <a:cubicBezTo>
                    <a:pt x="75819" y="692658"/>
                    <a:pt x="81026" y="688848"/>
                    <a:pt x="86614" y="685800"/>
                  </a:cubicBezTo>
                  <a:cubicBezTo>
                    <a:pt x="92202" y="682752"/>
                    <a:pt x="98298" y="680339"/>
                    <a:pt x="104394" y="678688"/>
                  </a:cubicBezTo>
                  <a:cubicBezTo>
                    <a:pt x="110490" y="677037"/>
                    <a:pt x="116967" y="676148"/>
                    <a:pt x="123317" y="676021"/>
                  </a:cubicBezTo>
                  <a:cubicBezTo>
                    <a:pt x="129667" y="675894"/>
                    <a:pt x="136144" y="676656"/>
                    <a:pt x="142240" y="678053"/>
                  </a:cubicBezTo>
                  <a:cubicBezTo>
                    <a:pt x="148463" y="679450"/>
                    <a:pt x="154559" y="681736"/>
                    <a:pt x="160274" y="684530"/>
                  </a:cubicBezTo>
                  <a:cubicBezTo>
                    <a:pt x="165862" y="687324"/>
                    <a:pt x="171323" y="691007"/>
                    <a:pt x="176149" y="695071"/>
                  </a:cubicBezTo>
                  <a:cubicBezTo>
                    <a:pt x="180975" y="699135"/>
                    <a:pt x="185420" y="703961"/>
                    <a:pt x="189103" y="709168"/>
                  </a:cubicBezTo>
                  <a:cubicBezTo>
                    <a:pt x="192786" y="714248"/>
                    <a:pt x="198247" y="725932"/>
                    <a:pt x="198247" y="725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1505914" y="8545163"/>
            <a:ext cx="189452" cy="189452"/>
            <a:chOff x="0" y="0"/>
            <a:chExt cx="252603" cy="252603"/>
          </a:xfrm>
        </p:grpSpPr>
        <p:sp>
          <p:nvSpPr>
            <p:cNvPr id="31" name="Freeform 31"/>
            <p:cNvSpPr/>
            <p:nvPr/>
          </p:nvSpPr>
          <p:spPr>
            <a:xfrm>
              <a:off x="50038" y="48641"/>
              <a:ext cx="149606" cy="153924"/>
            </a:xfrm>
            <a:custGeom>
              <a:avLst/>
              <a:gdLst/>
              <a:ahLst/>
              <a:cxnLst/>
              <a:rect l="l" t="t" r="r" b="b"/>
              <a:pathLst>
                <a:path w="149606" h="153924">
                  <a:moveTo>
                    <a:pt x="149606" y="54483"/>
                  </a:moveTo>
                  <a:cubicBezTo>
                    <a:pt x="149606" y="102489"/>
                    <a:pt x="144018" y="114935"/>
                    <a:pt x="136779" y="124206"/>
                  </a:cubicBezTo>
                  <a:cubicBezTo>
                    <a:pt x="129540" y="133477"/>
                    <a:pt x="118872" y="141859"/>
                    <a:pt x="108077" y="146685"/>
                  </a:cubicBezTo>
                  <a:cubicBezTo>
                    <a:pt x="97282" y="151511"/>
                    <a:pt x="84074" y="153924"/>
                    <a:pt x="72263" y="153162"/>
                  </a:cubicBezTo>
                  <a:cubicBezTo>
                    <a:pt x="60452" y="152400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586"/>
                  </a:cubicBezTo>
                  <a:cubicBezTo>
                    <a:pt x="5588" y="106426"/>
                    <a:pt x="1524" y="93599"/>
                    <a:pt x="762" y="81788"/>
                  </a:cubicBezTo>
                  <a:cubicBezTo>
                    <a:pt x="0" y="69977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889"/>
                    <a:pt x="99568" y="4445"/>
                  </a:cubicBezTo>
                  <a:cubicBezTo>
                    <a:pt x="110871" y="8001"/>
                    <a:pt x="130810" y="23241"/>
                    <a:pt x="130810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1232547" y="8071580"/>
            <a:ext cx="259461" cy="541306"/>
            <a:chOff x="0" y="0"/>
            <a:chExt cx="345948" cy="721741"/>
          </a:xfrm>
        </p:grpSpPr>
        <p:sp>
          <p:nvSpPr>
            <p:cNvPr id="33" name="Freeform 33"/>
            <p:cNvSpPr/>
            <p:nvPr/>
          </p:nvSpPr>
          <p:spPr>
            <a:xfrm>
              <a:off x="50038" y="50292"/>
              <a:ext cx="245618" cy="629158"/>
            </a:xfrm>
            <a:custGeom>
              <a:avLst/>
              <a:gdLst/>
              <a:ahLst/>
              <a:cxnLst/>
              <a:rect l="l" t="t" r="r" b="b"/>
              <a:pathLst>
                <a:path w="245618" h="629158">
                  <a:moveTo>
                    <a:pt x="132334" y="598043"/>
                  </a:moveTo>
                  <a:cubicBezTo>
                    <a:pt x="70231" y="568198"/>
                    <a:pt x="40005" y="547878"/>
                    <a:pt x="27305" y="536575"/>
                  </a:cubicBezTo>
                  <a:cubicBezTo>
                    <a:pt x="20828" y="530733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604" y="407416"/>
                    <a:pt x="138557" y="414401"/>
                  </a:cubicBezTo>
                  <a:cubicBezTo>
                    <a:pt x="148971" y="429006"/>
                    <a:pt x="173990" y="487553"/>
                    <a:pt x="163449" y="498856"/>
                  </a:cubicBezTo>
                  <a:cubicBezTo>
                    <a:pt x="152273" y="510921"/>
                    <a:pt x="88646" y="495427"/>
                    <a:pt x="65913" y="477520"/>
                  </a:cubicBezTo>
                  <a:cubicBezTo>
                    <a:pt x="44577" y="460756"/>
                    <a:pt x="36576" y="427101"/>
                    <a:pt x="27686" y="398780"/>
                  </a:cubicBezTo>
                  <a:cubicBezTo>
                    <a:pt x="18288" y="368935"/>
                    <a:pt x="15113" y="333629"/>
                    <a:pt x="12192" y="302641"/>
                  </a:cubicBezTo>
                  <a:cubicBezTo>
                    <a:pt x="9398" y="273939"/>
                    <a:pt x="7239" y="249047"/>
                    <a:pt x="9525" y="219075"/>
                  </a:cubicBezTo>
                  <a:cubicBezTo>
                    <a:pt x="12319" y="183261"/>
                    <a:pt x="36195" y="104140"/>
                    <a:pt x="31623" y="102489"/>
                  </a:cubicBezTo>
                  <a:cubicBezTo>
                    <a:pt x="28956" y="101473"/>
                    <a:pt x="16383" y="137541"/>
                    <a:pt x="11811" y="136906"/>
                  </a:cubicBezTo>
                  <a:cubicBezTo>
                    <a:pt x="7747" y="136271"/>
                    <a:pt x="5207" y="116332"/>
                    <a:pt x="4445" y="105918"/>
                  </a:cubicBezTo>
                  <a:cubicBezTo>
                    <a:pt x="3683" y="95504"/>
                    <a:pt x="4826" y="84328"/>
                    <a:pt x="7493" y="74168"/>
                  </a:cubicBezTo>
                  <a:cubicBezTo>
                    <a:pt x="10160" y="64008"/>
                    <a:pt x="14605" y="53848"/>
                    <a:pt x="20320" y="45085"/>
                  </a:cubicBezTo>
                  <a:cubicBezTo>
                    <a:pt x="26035" y="36322"/>
                    <a:pt x="33655" y="28067"/>
                    <a:pt x="41910" y="21590"/>
                  </a:cubicBezTo>
                  <a:cubicBezTo>
                    <a:pt x="50165" y="15113"/>
                    <a:pt x="59944" y="9779"/>
                    <a:pt x="69850" y="6223"/>
                  </a:cubicBezTo>
                  <a:cubicBezTo>
                    <a:pt x="79756" y="2667"/>
                    <a:pt x="90678" y="635"/>
                    <a:pt x="101092" y="508"/>
                  </a:cubicBezTo>
                  <a:cubicBezTo>
                    <a:pt x="111633" y="381"/>
                    <a:pt x="122682" y="2032"/>
                    <a:pt x="132715" y="5207"/>
                  </a:cubicBezTo>
                  <a:cubicBezTo>
                    <a:pt x="142748" y="8382"/>
                    <a:pt x="152654" y="13462"/>
                    <a:pt x="161036" y="19685"/>
                  </a:cubicBezTo>
                  <a:cubicBezTo>
                    <a:pt x="169545" y="25908"/>
                    <a:pt x="177419" y="33782"/>
                    <a:pt x="183388" y="42418"/>
                  </a:cubicBezTo>
                  <a:cubicBezTo>
                    <a:pt x="189357" y="50927"/>
                    <a:pt x="194183" y="61087"/>
                    <a:pt x="197104" y="71120"/>
                  </a:cubicBezTo>
                  <a:cubicBezTo>
                    <a:pt x="200025" y="81153"/>
                    <a:pt x="201549" y="92202"/>
                    <a:pt x="201168" y="102743"/>
                  </a:cubicBezTo>
                  <a:cubicBezTo>
                    <a:pt x="200787" y="113157"/>
                    <a:pt x="198501" y="124206"/>
                    <a:pt x="194818" y="133985"/>
                  </a:cubicBezTo>
                  <a:cubicBezTo>
                    <a:pt x="191135" y="143764"/>
                    <a:pt x="185547" y="153416"/>
                    <a:pt x="178816" y="161544"/>
                  </a:cubicBezTo>
                  <a:cubicBezTo>
                    <a:pt x="172212" y="169672"/>
                    <a:pt x="163703" y="176911"/>
                    <a:pt x="154813" y="182499"/>
                  </a:cubicBezTo>
                  <a:cubicBezTo>
                    <a:pt x="145923" y="188087"/>
                    <a:pt x="135636" y="192405"/>
                    <a:pt x="125476" y="194818"/>
                  </a:cubicBezTo>
                  <a:cubicBezTo>
                    <a:pt x="115316" y="197231"/>
                    <a:pt x="104013" y="198120"/>
                    <a:pt x="93599" y="197104"/>
                  </a:cubicBezTo>
                  <a:cubicBezTo>
                    <a:pt x="83185" y="196088"/>
                    <a:pt x="72390" y="193167"/>
                    <a:pt x="62865" y="188976"/>
                  </a:cubicBezTo>
                  <a:cubicBezTo>
                    <a:pt x="53340" y="184658"/>
                    <a:pt x="43942" y="178689"/>
                    <a:pt x="36195" y="171577"/>
                  </a:cubicBezTo>
                  <a:cubicBezTo>
                    <a:pt x="28448" y="164465"/>
                    <a:pt x="21590" y="155702"/>
                    <a:pt x="16510" y="146558"/>
                  </a:cubicBezTo>
                  <a:cubicBezTo>
                    <a:pt x="11430" y="137414"/>
                    <a:pt x="7747" y="126746"/>
                    <a:pt x="5842" y="116459"/>
                  </a:cubicBezTo>
                  <a:cubicBezTo>
                    <a:pt x="3937" y="106172"/>
                    <a:pt x="3810" y="94996"/>
                    <a:pt x="5334" y="84582"/>
                  </a:cubicBezTo>
                  <a:cubicBezTo>
                    <a:pt x="6858" y="74168"/>
                    <a:pt x="10287" y="63500"/>
                    <a:pt x="14986" y="54229"/>
                  </a:cubicBezTo>
                  <a:cubicBezTo>
                    <a:pt x="19812" y="44831"/>
                    <a:pt x="26416" y="35941"/>
                    <a:pt x="33909" y="28575"/>
                  </a:cubicBezTo>
                  <a:cubicBezTo>
                    <a:pt x="41402" y="21209"/>
                    <a:pt x="50546" y="14859"/>
                    <a:pt x="59944" y="10287"/>
                  </a:cubicBezTo>
                  <a:cubicBezTo>
                    <a:pt x="69342" y="5715"/>
                    <a:pt x="80137" y="2540"/>
                    <a:pt x="90551" y="1270"/>
                  </a:cubicBezTo>
                  <a:cubicBezTo>
                    <a:pt x="100965" y="0"/>
                    <a:pt x="112141" y="381"/>
                    <a:pt x="122428" y="2540"/>
                  </a:cubicBezTo>
                  <a:cubicBezTo>
                    <a:pt x="132715" y="4699"/>
                    <a:pt x="143129" y="8636"/>
                    <a:pt x="152146" y="13843"/>
                  </a:cubicBezTo>
                  <a:cubicBezTo>
                    <a:pt x="161163" y="19050"/>
                    <a:pt x="169926" y="26162"/>
                    <a:pt x="176784" y="34036"/>
                  </a:cubicBezTo>
                  <a:cubicBezTo>
                    <a:pt x="183642" y="41910"/>
                    <a:pt x="193548" y="61087"/>
                    <a:pt x="193548" y="61087"/>
                  </a:cubicBezTo>
                  <a:cubicBezTo>
                    <a:pt x="193548" y="61087"/>
                    <a:pt x="206629" y="136906"/>
                    <a:pt x="207518" y="170688"/>
                  </a:cubicBezTo>
                  <a:cubicBezTo>
                    <a:pt x="208280" y="199390"/>
                    <a:pt x="200914" y="224536"/>
                    <a:pt x="201295" y="250825"/>
                  </a:cubicBezTo>
                  <a:cubicBezTo>
                    <a:pt x="201676" y="276479"/>
                    <a:pt x="207899" y="300736"/>
                    <a:pt x="209296" y="326898"/>
                  </a:cubicBezTo>
                  <a:cubicBezTo>
                    <a:pt x="210820" y="354584"/>
                    <a:pt x="210058" y="384302"/>
                    <a:pt x="209423" y="412623"/>
                  </a:cubicBezTo>
                  <a:cubicBezTo>
                    <a:pt x="208788" y="440436"/>
                    <a:pt x="210185" y="467868"/>
                    <a:pt x="205740" y="495046"/>
                  </a:cubicBezTo>
                  <a:cubicBezTo>
                    <a:pt x="201168" y="522732"/>
                    <a:pt x="200533" y="556768"/>
                    <a:pt x="182245" y="577215"/>
                  </a:cubicBezTo>
                  <a:cubicBezTo>
                    <a:pt x="161290" y="600837"/>
                    <a:pt x="104267" y="629158"/>
                    <a:pt x="78105" y="620649"/>
                  </a:cubicBezTo>
                  <a:cubicBezTo>
                    <a:pt x="53721" y="612648"/>
                    <a:pt x="39243" y="552958"/>
                    <a:pt x="27305" y="536575"/>
                  </a:cubicBezTo>
                  <a:cubicBezTo>
                    <a:pt x="21971" y="529209"/>
                    <a:pt x="17907" y="526923"/>
                    <a:pt x="14224" y="521462"/>
                  </a:cubicBezTo>
                  <a:cubicBezTo>
                    <a:pt x="10541" y="516001"/>
                    <a:pt x="7493" y="509905"/>
                    <a:pt x="5207" y="503682"/>
                  </a:cubicBezTo>
                  <a:cubicBezTo>
                    <a:pt x="2921" y="497459"/>
                    <a:pt x="1524" y="490855"/>
                    <a:pt x="762" y="484251"/>
                  </a:cubicBezTo>
                  <a:cubicBezTo>
                    <a:pt x="0" y="477647"/>
                    <a:pt x="127" y="470789"/>
                    <a:pt x="1016" y="464312"/>
                  </a:cubicBezTo>
                  <a:cubicBezTo>
                    <a:pt x="1905" y="457835"/>
                    <a:pt x="3683" y="451231"/>
                    <a:pt x="6096" y="445135"/>
                  </a:cubicBezTo>
                  <a:cubicBezTo>
                    <a:pt x="8509" y="439039"/>
                    <a:pt x="11811" y="432943"/>
                    <a:pt x="15621" y="427609"/>
                  </a:cubicBezTo>
                  <a:cubicBezTo>
                    <a:pt x="19431" y="422275"/>
                    <a:pt x="24003" y="417195"/>
                    <a:pt x="28956" y="412877"/>
                  </a:cubicBezTo>
                  <a:cubicBezTo>
                    <a:pt x="33909" y="408559"/>
                    <a:pt x="39751" y="404876"/>
                    <a:pt x="45593" y="401828"/>
                  </a:cubicBezTo>
                  <a:cubicBezTo>
                    <a:pt x="51435" y="398907"/>
                    <a:pt x="57912" y="396494"/>
                    <a:pt x="64262" y="394970"/>
                  </a:cubicBezTo>
                  <a:cubicBezTo>
                    <a:pt x="70739" y="393446"/>
                    <a:pt x="77470" y="392684"/>
                    <a:pt x="84074" y="392811"/>
                  </a:cubicBezTo>
                  <a:cubicBezTo>
                    <a:pt x="90678" y="392938"/>
                    <a:pt x="97536" y="393954"/>
                    <a:pt x="103886" y="395605"/>
                  </a:cubicBezTo>
                  <a:cubicBezTo>
                    <a:pt x="110236" y="397256"/>
                    <a:pt x="116586" y="399669"/>
                    <a:pt x="122301" y="402844"/>
                  </a:cubicBezTo>
                  <a:cubicBezTo>
                    <a:pt x="128143" y="406019"/>
                    <a:pt x="133096" y="409829"/>
                    <a:pt x="138557" y="414401"/>
                  </a:cubicBezTo>
                  <a:cubicBezTo>
                    <a:pt x="145034" y="419862"/>
                    <a:pt x="150114" y="428117"/>
                    <a:pt x="158496" y="434086"/>
                  </a:cubicBezTo>
                  <a:cubicBezTo>
                    <a:pt x="169291" y="441833"/>
                    <a:pt x="189230" y="448691"/>
                    <a:pt x="199771" y="454533"/>
                  </a:cubicBezTo>
                  <a:cubicBezTo>
                    <a:pt x="206502" y="458343"/>
                    <a:pt x="211074" y="460756"/>
                    <a:pt x="216027" y="464693"/>
                  </a:cubicBezTo>
                  <a:cubicBezTo>
                    <a:pt x="220980" y="468630"/>
                    <a:pt x="225425" y="473329"/>
                    <a:pt x="229235" y="478409"/>
                  </a:cubicBezTo>
                  <a:cubicBezTo>
                    <a:pt x="233045" y="483489"/>
                    <a:pt x="236347" y="489204"/>
                    <a:pt x="238887" y="495046"/>
                  </a:cubicBezTo>
                  <a:cubicBezTo>
                    <a:pt x="241427" y="500888"/>
                    <a:pt x="243205" y="507111"/>
                    <a:pt x="244221" y="513334"/>
                  </a:cubicBezTo>
                  <a:cubicBezTo>
                    <a:pt x="245237" y="519557"/>
                    <a:pt x="245618" y="526034"/>
                    <a:pt x="245110" y="532384"/>
                  </a:cubicBezTo>
                  <a:cubicBezTo>
                    <a:pt x="244602" y="538734"/>
                    <a:pt x="243332" y="545211"/>
                    <a:pt x="241300" y="551180"/>
                  </a:cubicBezTo>
                  <a:cubicBezTo>
                    <a:pt x="239268" y="557149"/>
                    <a:pt x="236474" y="563118"/>
                    <a:pt x="233172" y="568452"/>
                  </a:cubicBezTo>
                  <a:cubicBezTo>
                    <a:pt x="229743" y="573786"/>
                    <a:pt x="225679" y="578866"/>
                    <a:pt x="221107" y="583311"/>
                  </a:cubicBezTo>
                  <a:cubicBezTo>
                    <a:pt x="216535" y="587756"/>
                    <a:pt x="211328" y="591693"/>
                    <a:pt x="205867" y="594868"/>
                  </a:cubicBezTo>
                  <a:cubicBezTo>
                    <a:pt x="200406" y="598043"/>
                    <a:pt x="194437" y="600583"/>
                    <a:pt x="188341" y="602361"/>
                  </a:cubicBezTo>
                  <a:cubicBezTo>
                    <a:pt x="182245" y="604139"/>
                    <a:pt x="175895" y="605282"/>
                    <a:pt x="169545" y="605536"/>
                  </a:cubicBezTo>
                  <a:cubicBezTo>
                    <a:pt x="163195" y="605790"/>
                    <a:pt x="156718" y="605282"/>
                    <a:pt x="150495" y="604012"/>
                  </a:cubicBezTo>
                  <a:cubicBezTo>
                    <a:pt x="144272" y="602742"/>
                    <a:pt x="132334" y="598043"/>
                    <a:pt x="132334" y="5980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1230070" y="8145113"/>
            <a:ext cx="226409" cy="357854"/>
            <a:chOff x="0" y="0"/>
            <a:chExt cx="301879" cy="477139"/>
          </a:xfrm>
        </p:grpSpPr>
        <p:sp>
          <p:nvSpPr>
            <p:cNvPr id="35" name="Freeform 35"/>
            <p:cNvSpPr/>
            <p:nvPr/>
          </p:nvSpPr>
          <p:spPr>
            <a:xfrm>
              <a:off x="49911" y="50673"/>
              <a:ext cx="213868" cy="376301"/>
            </a:xfrm>
            <a:custGeom>
              <a:avLst/>
              <a:gdLst/>
              <a:ahLst/>
              <a:cxnLst/>
              <a:rect l="l" t="t" r="r" b="b"/>
              <a:pathLst>
                <a:path w="213868" h="376301">
                  <a:moveTo>
                    <a:pt x="174879" y="68580"/>
                  </a:moveTo>
                  <a:cubicBezTo>
                    <a:pt x="189103" y="166624"/>
                    <a:pt x="199136" y="192151"/>
                    <a:pt x="201168" y="221615"/>
                  </a:cubicBezTo>
                  <a:cubicBezTo>
                    <a:pt x="203581" y="256032"/>
                    <a:pt x="213868" y="308991"/>
                    <a:pt x="194056" y="334518"/>
                  </a:cubicBezTo>
                  <a:cubicBezTo>
                    <a:pt x="172847" y="361823"/>
                    <a:pt x="96266" y="374904"/>
                    <a:pt x="70358" y="374523"/>
                  </a:cubicBezTo>
                  <a:cubicBezTo>
                    <a:pt x="58420" y="374396"/>
                    <a:pt x="52324" y="369697"/>
                    <a:pt x="44450" y="365252"/>
                  </a:cubicBezTo>
                  <a:cubicBezTo>
                    <a:pt x="36449" y="360807"/>
                    <a:pt x="28829" y="354838"/>
                    <a:pt x="22733" y="348107"/>
                  </a:cubicBezTo>
                  <a:cubicBezTo>
                    <a:pt x="16637" y="341376"/>
                    <a:pt x="11430" y="333248"/>
                    <a:pt x="7747" y="324993"/>
                  </a:cubicBezTo>
                  <a:cubicBezTo>
                    <a:pt x="4064" y="316738"/>
                    <a:pt x="1778" y="307340"/>
                    <a:pt x="889" y="298323"/>
                  </a:cubicBezTo>
                  <a:cubicBezTo>
                    <a:pt x="0" y="289306"/>
                    <a:pt x="635" y="279654"/>
                    <a:pt x="2794" y="270764"/>
                  </a:cubicBezTo>
                  <a:cubicBezTo>
                    <a:pt x="4953" y="262001"/>
                    <a:pt x="8636" y="252984"/>
                    <a:pt x="13462" y="245364"/>
                  </a:cubicBezTo>
                  <a:cubicBezTo>
                    <a:pt x="18288" y="237617"/>
                    <a:pt x="24765" y="230378"/>
                    <a:pt x="31750" y="224663"/>
                  </a:cubicBezTo>
                  <a:cubicBezTo>
                    <a:pt x="38735" y="218948"/>
                    <a:pt x="47117" y="213995"/>
                    <a:pt x="55626" y="210820"/>
                  </a:cubicBezTo>
                  <a:cubicBezTo>
                    <a:pt x="64135" y="207645"/>
                    <a:pt x="73660" y="205867"/>
                    <a:pt x="82677" y="205486"/>
                  </a:cubicBezTo>
                  <a:cubicBezTo>
                    <a:pt x="91821" y="205105"/>
                    <a:pt x="101346" y="206375"/>
                    <a:pt x="110109" y="208915"/>
                  </a:cubicBezTo>
                  <a:cubicBezTo>
                    <a:pt x="118745" y="211455"/>
                    <a:pt x="127508" y="215773"/>
                    <a:pt x="134874" y="220980"/>
                  </a:cubicBezTo>
                  <a:cubicBezTo>
                    <a:pt x="142240" y="226187"/>
                    <a:pt x="149225" y="232918"/>
                    <a:pt x="154559" y="240284"/>
                  </a:cubicBezTo>
                  <a:cubicBezTo>
                    <a:pt x="159893" y="247650"/>
                    <a:pt x="164211" y="256286"/>
                    <a:pt x="167005" y="264922"/>
                  </a:cubicBezTo>
                  <a:cubicBezTo>
                    <a:pt x="169799" y="273558"/>
                    <a:pt x="171196" y="283210"/>
                    <a:pt x="171069" y="292227"/>
                  </a:cubicBezTo>
                  <a:cubicBezTo>
                    <a:pt x="170942" y="301371"/>
                    <a:pt x="169037" y="310896"/>
                    <a:pt x="165989" y="319405"/>
                  </a:cubicBezTo>
                  <a:cubicBezTo>
                    <a:pt x="162941" y="327914"/>
                    <a:pt x="158242" y="336423"/>
                    <a:pt x="152654" y="343535"/>
                  </a:cubicBezTo>
                  <a:cubicBezTo>
                    <a:pt x="147066" y="350647"/>
                    <a:pt x="139954" y="357124"/>
                    <a:pt x="132334" y="362077"/>
                  </a:cubicBezTo>
                  <a:cubicBezTo>
                    <a:pt x="124714" y="367030"/>
                    <a:pt x="115824" y="370967"/>
                    <a:pt x="107061" y="373253"/>
                  </a:cubicBezTo>
                  <a:cubicBezTo>
                    <a:pt x="98298" y="375539"/>
                    <a:pt x="88519" y="376301"/>
                    <a:pt x="79502" y="375666"/>
                  </a:cubicBezTo>
                  <a:cubicBezTo>
                    <a:pt x="70485" y="375031"/>
                    <a:pt x="61087" y="372872"/>
                    <a:pt x="52705" y="369316"/>
                  </a:cubicBezTo>
                  <a:cubicBezTo>
                    <a:pt x="44323" y="365760"/>
                    <a:pt x="36195" y="360553"/>
                    <a:pt x="29337" y="354584"/>
                  </a:cubicBezTo>
                  <a:cubicBezTo>
                    <a:pt x="22606" y="348615"/>
                    <a:pt x="16510" y="341122"/>
                    <a:pt x="11938" y="333248"/>
                  </a:cubicBezTo>
                  <a:cubicBezTo>
                    <a:pt x="7366" y="325374"/>
                    <a:pt x="3937" y="316357"/>
                    <a:pt x="2159" y="307467"/>
                  </a:cubicBezTo>
                  <a:cubicBezTo>
                    <a:pt x="381" y="298577"/>
                    <a:pt x="0" y="288798"/>
                    <a:pt x="1143" y="279781"/>
                  </a:cubicBezTo>
                  <a:cubicBezTo>
                    <a:pt x="2286" y="270764"/>
                    <a:pt x="5080" y="261493"/>
                    <a:pt x="9017" y="253365"/>
                  </a:cubicBezTo>
                  <a:cubicBezTo>
                    <a:pt x="12954" y="245237"/>
                    <a:pt x="18669" y="237363"/>
                    <a:pt x="25019" y="230886"/>
                  </a:cubicBezTo>
                  <a:cubicBezTo>
                    <a:pt x="31369" y="224409"/>
                    <a:pt x="39116" y="218567"/>
                    <a:pt x="47244" y="214503"/>
                  </a:cubicBezTo>
                  <a:cubicBezTo>
                    <a:pt x="55372" y="210439"/>
                    <a:pt x="64516" y="207518"/>
                    <a:pt x="73533" y="206248"/>
                  </a:cubicBezTo>
                  <a:cubicBezTo>
                    <a:pt x="82550" y="204978"/>
                    <a:pt x="101092" y="206756"/>
                    <a:pt x="101092" y="206756"/>
                  </a:cubicBezTo>
                  <a:cubicBezTo>
                    <a:pt x="101092" y="206756"/>
                    <a:pt x="51054" y="253873"/>
                    <a:pt x="38608" y="248158"/>
                  </a:cubicBezTo>
                  <a:cubicBezTo>
                    <a:pt x="25273" y="242062"/>
                    <a:pt x="31496" y="189484"/>
                    <a:pt x="27813" y="162052"/>
                  </a:cubicBezTo>
                  <a:cubicBezTo>
                    <a:pt x="24511" y="137033"/>
                    <a:pt x="19050" y="106680"/>
                    <a:pt x="17780" y="90297"/>
                  </a:cubicBezTo>
                  <a:cubicBezTo>
                    <a:pt x="17145" y="81915"/>
                    <a:pt x="16891" y="77470"/>
                    <a:pt x="17526" y="71120"/>
                  </a:cubicBezTo>
                  <a:cubicBezTo>
                    <a:pt x="18161" y="64897"/>
                    <a:pt x="19558" y="58547"/>
                    <a:pt x="21717" y="52578"/>
                  </a:cubicBezTo>
                  <a:cubicBezTo>
                    <a:pt x="23876" y="46609"/>
                    <a:pt x="26797" y="40767"/>
                    <a:pt x="30353" y="35433"/>
                  </a:cubicBezTo>
                  <a:cubicBezTo>
                    <a:pt x="33909" y="30226"/>
                    <a:pt x="38100" y="25273"/>
                    <a:pt x="42799" y="20955"/>
                  </a:cubicBezTo>
                  <a:cubicBezTo>
                    <a:pt x="47498" y="16637"/>
                    <a:pt x="52832" y="12827"/>
                    <a:pt x="58420" y="9779"/>
                  </a:cubicBezTo>
                  <a:cubicBezTo>
                    <a:pt x="64008" y="6731"/>
                    <a:pt x="69977" y="4445"/>
                    <a:pt x="76073" y="2794"/>
                  </a:cubicBezTo>
                  <a:cubicBezTo>
                    <a:pt x="82169" y="1143"/>
                    <a:pt x="88773" y="254"/>
                    <a:pt x="95123" y="127"/>
                  </a:cubicBezTo>
                  <a:cubicBezTo>
                    <a:pt x="101473" y="0"/>
                    <a:pt x="107950" y="762"/>
                    <a:pt x="114046" y="2159"/>
                  </a:cubicBezTo>
                  <a:cubicBezTo>
                    <a:pt x="120269" y="3556"/>
                    <a:pt x="126365" y="5842"/>
                    <a:pt x="132080" y="8636"/>
                  </a:cubicBezTo>
                  <a:cubicBezTo>
                    <a:pt x="137668" y="11430"/>
                    <a:pt x="143129" y="15113"/>
                    <a:pt x="147955" y="19177"/>
                  </a:cubicBezTo>
                  <a:cubicBezTo>
                    <a:pt x="152781" y="23368"/>
                    <a:pt x="157226" y="28194"/>
                    <a:pt x="160909" y="33401"/>
                  </a:cubicBezTo>
                  <a:cubicBezTo>
                    <a:pt x="164592" y="38608"/>
                    <a:pt x="167767" y="44323"/>
                    <a:pt x="170053" y="50165"/>
                  </a:cubicBezTo>
                  <a:cubicBezTo>
                    <a:pt x="172339" y="56007"/>
                    <a:pt x="174879" y="68580"/>
                    <a:pt x="174879" y="6858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1561254" y="7477792"/>
            <a:ext cx="474726" cy="270320"/>
            <a:chOff x="0" y="0"/>
            <a:chExt cx="632968" cy="360426"/>
          </a:xfrm>
        </p:grpSpPr>
        <p:sp>
          <p:nvSpPr>
            <p:cNvPr id="37" name="Freeform 37"/>
            <p:cNvSpPr/>
            <p:nvPr/>
          </p:nvSpPr>
          <p:spPr>
            <a:xfrm>
              <a:off x="49657" y="48641"/>
              <a:ext cx="532892" cy="263906"/>
            </a:xfrm>
            <a:custGeom>
              <a:avLst/>
              <a:gdLst/>
              <a:ahLst/>
              <a:cxnLst/>
              <a:rect l="l" t="t" r="r" b="b"/>
              <a:pathLst>
                <a:path w="532892" h="263906">
                  <a:moveTo>
                    <a:pt x="429260" y="259842"/>
                  </a:moveTo>
                  <a:cubicBezTo>
                    <a:pt x="324866" y="259588"/>
                    <a:pt x="290322" y="260731"/>
                    <a:pt x="257937" y="260985"/>
                  </a:cubicBezTo>
                  <a:cubicBezTo>
                    <a:pt x="225425" y="261239"/>
                    <a:pt x="191897" y="263906"/>
                    <a:pt x="160401" y="260858"/>
                  </a:cubicBezTo>
                  <a:cubicBezTo>
                    <a:pt x="130429" y="257937"/>
                    <a:pt x="79502" y="250317"/>
                    <a:pt x="73279" y="244221"/>
                  </a:cubicBezTo>
                  <a:cubicBezTo>
                    <a:pt x="72009" y="242951"/>
                    <a:pt x="73406" y="241554"/>
                    <a:pt x="72390" y="240284"/>
                  </a:cubicBezTo>
                  <a:cubicBezTo>
                    <a:pt x="69977" y="237363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734"/>
                    <a:pt x="8128" y="150495"/>
                    <a:pt x="9144" y="143637"/>
                  </a:cubicBezTo>
                  <a:cubicBezTo>
                    <a:pt x="10160" y="136779"/>
                    <a:pt x="12065" y="129794"/>
                    <a:pt x="14605" y="123444"/>
                  </a:cubicBezTo>
                  <a:cubicBezTo>
                    <a:pt x="17272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8966" y="72771"/>
                    <a:pt x="118110" y="72263"/>
                  </a:cubicBezTo>
                  <a:cubicBezTo>
                    <a:pt x="136271" y="71120"/>
                    <a:pt x="170942" y="54610"/>
                    <a:pt x="198120" y="50546"/>
                  </a:cubicBezTo>
                  <a:cubicBezTo>
                    <a:pt x="225171" y="46482"/>
                    <a:pt x="253111" y="48387"/>
                    <a:pt x="280670" y="47498"/>
                  </a:cubicBezTo>
                  <a:cubicBezTo>
                    <a:pt x="308229" y="46736"/>
                    <a:pt x="341376" y="46101"/>
                    <a:pt x="363220" y="45593"/>
                  </a:cubicBezTo>
                  <a:cubicBezTo>
                    <a:pt x="377444" y="45212"/>
                    <a:pt x="388239" y="44196"/>
                    <a:pt x="398653" y="44704"/>
                  </a:cubicBezTo>
                  <a:cubicBezTo>
                    <a:pt x="406908" y="45085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8432" y="228219"/>
                    <a:pt x="398780" y="228854"/>
                  </a:cubicBezTo>
                  <a:cubicBezTo>
                    <a:pt x="380619" y="230124"/>
                    <a:pt x="346964" y="229489"/>
                    <a:pt x="319786" y="229743"/>
                  </a:cubicBezTo>
                  <a:cubicBezTo>
                    <a:pt x="290830" y="230124"/>
                    <a:pt x="259842" y="230505"/>
                    <a:pt x="229870" y="230759"/>
                  </a:cubicBezTo>
                  <a:cubicBezTo>
                    <a:pt x="199898" y="231013"/>
                    <a:pt x="170561" y="236601"/>
                    <a:pt x="139700" y="231521"/>
                  </a:cubicBezTo>
                  <a:cubicBezTo>
                    <a:pt x="104902" y="225806"/>
                    <a:pt x="55118" y="216154"/>
                    <a:pt x="32131" y="193802"/>
                  </a:cubicBezTo>
                  <a:cubicBezTo>
                    <a:pt x="12065" y="174371"/>
                    <a:pt x="0" y="139954"/>
                    <a:pt x="1143" y="113284"/>
                  </a:cubicBezTo>
                  <a:cubicBezTo>
                    <a:pt x="2286" y="85979"/>
                    <a:pt x="20574" y="49784"/>
                    <a:pt x="40513" y="32004"/>
                  </a:cubicBezTo>
                  <a:cubicBezTo>
                    <a:pt x="58928" y="15621"/>
                    <a:pt x="88138" y="11430"/>
                    <a:pt x="113030" y="6858"/>
                  </a:cubicBezTo>
                  <a:cubicBezTo>
                    <a:pt x="137922" y="2286"/>
                    <a:pt x="163195" y="5080"/>
                    <a:pt x="189738" y="4572"/>
                  </a:cubicBezTo>
                  <a:cubicBezTo>
                    <a:pt x="218567" y="3937"/>
                    <a:pt x="250190" y="3937"/>
                    <a:pt x="279908" y="3556"/>
                  </a:cubicBezTo>
                  <a:cubicBezTo>
                    <a:pt x="308991" y="3175"/>
                    <a:pt x="338836" y="0"/>
                    <a:pt x="366268" y="2159"/>
                  </a:cubicBezTo>
                  <a:cubicBezTo>
                    <a:pt x="391668" y="4191"/>
                    <a:pt x="419735" y="10795"/>
                    <a:pt x="438912" y="14732"/>
                  </a:cubicBezTo>
                  <a:cubicBezTo>
                    <a:pt x="451612" y="17399"/>
                    <a:pt x="460629" y="18161"/>
                    <a:pt x="470535" y="22225"/>
                  </a:cubicBezTo>
                  <a:cubicBezTo>
                    <a:pt x="480441" y="26416"/>
                    <a:pt x="490093" y="32385"/>
                    <a:pt x="498221" y="39497"/>
                  </a:cubicBezTo>
                  <a:cubicBezTo>
                    <a:pt x="506222" y="46609"/>
                    <a:pt x="513588" y="55372"/>
                    <a:pt x="518922" y="64643"/>
                  </a:cubicBezTo>
                  <a:cubicBezTo>
                    <a:pt x="524256" y="73914"/>
                    <a:pt x="528320" y="84582"/>
                    <a:pt x="530479" y="95123"/>
                  </a:cubicBezTo>
                  <a:cubicBezTo>
                    <a:pt x="532638" y="105664"/>
                    <a:pt x="532892" y="116967"/>
                    <a:pt x="531622" y="127635"/>
                  </a:cubicBezTo>
                  <a:cubicBezTo>
                    <a:pt x="530352" y="138303"/>
                    <a:pt x="527050" y="149225"/>
                    <a:pt x="522478" y="158877"/>
                  </a:cubicBezTo>
                  <a:cubicBezTo>
                    <a:pt x="517779" y="168529"/>
                    <a:pt x="511302" y="177927"/>
                    <a:pt x="503809" y="185547"/>
                  </a:cubicBezTo>
                  <a:cubicBezTo>
                    <a:pt x="496316" y="193167"/>
                    <a:pt x="487045" y="199898"/>
                    <a:pt x="477520" y="204724"/>
                  </a:cubicBezTo>
                  <a:cubicBezTo>
                    <a:pt x="467995" y="209550"/>
                    <a:pt x="457073" y="213106"/>
                    <a:pt x="446532" y="214630"/>
                  </a:cubicBezTo>
                  <a:cubicBezTo>
                    <a:pt x="435864" y="216154"/>
                    <a:pt x="424434" y="216027"/>
                    <a:pt x="413893" y="214122"/>
                  </a:cubicBezTo>
                  <a:cubicBezTo>
                    <a:pt x="403352" y="212217"/>
                    <a:pt x="392684" y="208407"/>
                    <a:pt x="383286" y="203200"/>
                  </a:cubicBezTo>
                  <a:cubicBezTo>
                    <a:pt x="373888" y="197993"/>
                    <a:pt x="364871" y="191008"/>
                    <a:pt x="357632" y="183134"/>
                  </a:cubicBezTo>
                  <a:cubicBezTo>
                    <a:pt x="350393" y="175260"/>
                    <a:pt x="344170" y="165608"/>
                    <a:pt x="339852" y="155829"/>
                  </a:cubicBezTo>
                  <a:cubicBezTo>
                    <a:pt x="335534" y="146050"/>
                    <a:pt x="332613" y="135001"/>
                    <a:pt x="331597" y="124333"/>
                  </a:cubicBezTo>
                  <a:cubicBezTo>
                    <a:pt x="330581" y="113665"/>
                    <a:pt x="331470" y="102362"/>
                    <a:pt x="333883" y="91948"/>
                  </a:cubicBezTo>
                  <a:cubicBezTo>
                    <a:pt x="336296" y="81534"/>
                    <a:pt x="340741" y="70993"/>
                    <a:pt x="346456" y="61849"/>
                  </a:cubicBezTo>
                  <a:cubicBezTo>
                    <a:pt x="352171" y="52705"/>
                    <a:pt x="359664" y="44196"/>
                    <a:pt x="367919" y="37338"/>
                  </a:cubicBezTo>
                  <a:cubicBezTo>
                    <a:pt x="376174" y="30607"/>
                    <a:pt x="386080" y="24892"/>
                    <a:pt x="396113" y="21082"/>
                  </a:cubicBezTo>
                  <a:cubicBezTo>
                    <a:pt x="406146" y="17272"/>
                    <a:pt x="417322" y="14986"/>
                    <a:pt x="427990" y="14605"/>
                  </a:cubicBezTo>
                  <a:cubicBezTo>
                    <a:pt x="438658" y="14224"/>
                    <a:pt x="450088" y="15621"/>
                    <a:pt x="460375" y="18669"/>
                  </a:cubicBezTo>
                  <a:cubicBezTo>
                    <a:pt x="470662" y="21717"/>
                    <a:pt x="480949" y="26670"/>
                    <a:pt x="489712" y="32766"/>
                  </a:cubicBezTo>
                  <a:cubicBezTo>
                    <a:pt x="498475" y="38862"/>
                    <a:pt x="506603" y="46863"/>
                    <a:pt x="512953" y="55499"/>
                  </a:cubicBezTo>
                  <a:cubicBezTo>
                    <a:pt x="519303" y="64135"/>
                    <a:pt x="524383" y="74422"/>
                    <a:pt x="527685" y="84582"/>
                  </a:cubicBezTo>
                  <a:cubicBezTo>
                    <a:pt x="530987" y="94742"/>
                    <a:pt x="532638" y="106045"/>
                    <a:pt x="532511" y="116713"/>
                  </a:cubicBezTo>
                  <a:cubicBezTo>
                    <a:pt x="532384" y="127381"/>
                    <a:pt x="530225" y="138684"/>
                    <a:pt x="526669" y="148844"/>
                  </a:cubicBezTo>
                  <a:cubicBezTo>
                    <a:pt x="523113" y="158877"/>
                    <a:pt x="517525" y="168910"/>
                    <a:pt x="510921" y="177292"/>
                  </a:cubicBezTo>
                  <a:cubicBezTo>
                    <a:pt x="504317" y="185674"/>
                    <a:pt x="495935" y="193548"/>
                    <a:pt x="486918" y="199390"/>
                  </a:cubicBezTo>
                  <a:cubicBezTo>
                    <a:pt x="478028" y="205232"/>
                    <a:pt x="467614" y="209804"/>
                    <a:pt x="457200" y="212471"/>
                  </a:cubicBezTo>
                  <a:cubicBezTo>
                    <a:pt x="446786" y="215138"/>
                    <a:pt x="424688" y="215519"/>
                    <a:pt x="424688" y="215519"/>
                  </a:cubicBezTo>
                  <a:cubicBezTo>
                    <a:pt x="424688" y="215519"/>
                    <a:pt x="424815" y="215519"/>
                    <a:pt x="424815" y="215519"/>
                  </a:cubicBezTo>
                  <a:cubicBezTo>
                    <a:pt x="424815" y="215392"/>
                    <a:pt x="346583" y="204089"/>
                    <a:pt x="311785" y="201676"/>
                  </a:cubicBezTo>
                  <a:cubicBezTo>
                    <a:pt x="281940" y="199644"/>
                    <a:pt x="257556" y="200787"/>
                    <a:pt x="228600" y="200533"/>
                  </a:cubicBezTo>
                  <a:cubicBezTo>
                    <a:pt x="197104" y="200152"/>
                    <a:pt x="137414" y="213487"/>
                    <a:pt x="129667" y="199771"/>
                  </a:cubicBezTo>
                  <a:cubicBezTo>
                    <a:pt x="122428" y="187071"/>
                    <a:pt x="170053" y="153035"/>
                    <a:pt x="172212" y="127381"/>
                  </a:cubicBezTo>
                  <a:cubicBezTo>
                    <a:pt x="174498" y="100584"/>
                    <a:pt x="129921" y="56134"/>
                    <a:pt x="139700" y="42037"/>
                  </a:cubicBezTo>
                  <a:cubicBezTo>
                    <a:pt x="149352" y="28067"/>
                    <a:pt x="199898" y="42545"/>
                    <a:pt x="229870" y="42799"/>
                  </a:cubicBezTo>
                  <a:cubicBezTo>
                    <a:pt x="259842" y="43053"/>
                    <a:pt x="290830" y="43307"/>
                    <a:pt x="319786" y="43688"/>
                  </a:cubicBezTo>
                  <a:cubicBezTo>
                    <a:pt x="346964" y="43942"/>
                    <a:pt x="380492" y="43434"/>
                    <a:pt x="398653" y="44704"/>
                  </a:cubicBezTo>
                  <a:cubicBezTo>
                    <a:pt x="408305" y="45339"/>
                    <a:pt x="413512" y="45593"/>
                    <a:pt x="420624" y="47371"/>
                  </a:cubicBezTo>
                  <a:cubicBezTo>
                    <a:pt x="427736" y="49149"/>
                    <a:pt x="434975" y="51816"/>
                    <a:pt x="441452" y="55245"/>
                  </a:cubicBezTo>
                  <a:cubicBezTo>
                    <a:pt x="447929" y="58674"/>
                    <a:pt x="454279" y="62992"/>
                    <a:pt x="459740" y="67818"/>
                  </a:cubicBezTo>
                  <a:cubicBezTo>
                    <a:pt x="465201" y="72644"/>
                    <a:pt x="470281" y="78359"/>
                    <a:pt x="474472" y="84455"/>
                  </a:cubicBezTo>
                  <a:cubicBezTo>
                    <a:pt x="478663" y="90424"/>
                    <a:pt x="482219" y="97155"/>
                    <a:pt x="484759" y="104013"/>
                  </a:cubicBezTo>
                  <a:cubicBezTo>
                    <a:pt x="487426" y="110871"/>
                    <a:pt x="489204" y="118237"/>
                    <a:pt x="490093" y="125603"/>
                  </a:cubicBezTo>
                  <a:cubicBezTo>
                    <a:pt x="490982" y="132842"/>
                    <a:pt x="490982" y="140589"/>
                    <a:pt x="490093" y="147828"/>
                  </a:cubicBezTo>
                  <a:cubicBezTo>
                    <a:pt x="489204" y="155067"/>
                    <a:pt x="487299" y="162433"/>
                    <a:pt x="484759" y="169291"/>
                  </a:cubicBezTo>
                  <a:cubicBezTo>
                    <a:pt x="482092" y="176149"/>
                    <a:pt x="478663" y="182880"/>
                    <a:pt x="474472" y="188976"/>
                  </a:cubicBezTo>
                  <a:cubicBezTo>
                    <a:pt x="470281" y="195072"/>
                    <a:pt x="465328" y="200787"/>
                    <a:pt x="459867" y="205613"/>
                  </a:cubicBezTo>
                  <a:cubicBezTo>
                    <a:pt x="454406" y="210439"/>
                    <a:pt x="448056" y="214757"/>
                    <a:pt x="441579" y="218186"/>
                  </a:cubicBezTo>
                  <a:cubicBezTo>
                    <a:pt x="435102" y="221615"/>
                    <a:pt x="427990" y="224282"/>
                    <a:pt x="420878" y="226060"/>
                  </a:cubicBezTo>
                  <a:cubicBezTo>
                    <a:pt x="413766" y="227838"/>
                    <a:pt x="407924" y="228346"/>
                    <a:pt x="398780" y="228854"/>
                  </a:cubicBezTo>
                  <a:cubicBezTo>
                    <a:pt x="383667" y="229616"/>
                    <a:pt x="360299" y="227838"/>
                    <a:pt x="338582" y="227584"/>
                  </a:cubicBezTo>
                  <a:cubicBezTo>
                    <a:pt x="313182" y="227203"/>
                    <a:pt x="284226" y="226568"/>
                    <a:pt x="255524" y="227076"/>
                  </a:cubicBezTo>
                  <a:cubicBezTo>
                    <a:pt x="224536" y="227584"/>
                    <a:pt x="189992" y="228854"/>
                    <a:pt x="158750" y="231140"/>
                  </a:cubicBezTo>
                  <a:cubicBezTo>
                    <a:pt x="129159" y="233299"/>
                    <a:pt x="90678" y="242951"/>
                    <a:pt x="72390" y="240284"/>
                  </a:cubicBezTo>
                  <a:cubicBezTo>
                    <a:pt x="63373" y="239014"/>
                    <a:pt x="59055" y="235712"/>
                    <a:pt x="52959" y="232283"/>
                  </a:cubicBezTo>
                  <a:cubicBezTo>
                    <a:pt x="46863" y="228854"/>
                    <a:pt x="41148" y="224663"/>
                    <a:pt x="36068" y="219964"/>
                  </a:cubicBezTo>
                  <a:cubicBezTo>
                    <a:pt x="30988" y="215265"/>
                    <a:pt x="26289" y="209804"/>
                    <a:pt x="22479" y="203962"/>
                  </a:cubicBezTo>
                  <a:cubicBezTo>
                    <a:pt x="18669" y="198120"/>
                    <a:pt x="15494" y="191770"/>
                    <a:pt x="13208" y="185166"/>
                  </a:cubicBezTo>
                  <a:cubicBezTo>
                    <a:pt x="10922" y="178689"/>
                    <a:pt x="9271" y="171577"/>
                    <a:pt x="8636" y="164719"/>
                  </a:cubicBezTo>
                  <a:cubicBezTo>
                    <a:pt x="8001" y="157861"/>
                    <a:pt x="8128" y="150622"/>
                    <a:pt x="9144" y="143764"/>
                  </a:cubicBezTo>
                  <a:cubicBezTo>
                    <a:pt x="10160" y="136906"/>
                    <a:pt x="11938" y="129921"/>
                    <a:pt x="14605" y="123444"/>
                  </a:cubicBezTo>
                  <a:cubicBezTo>
                    <a:pt x="17145" y="116967"/>
                    <a:pt x="20701" y="110744"/>
                    <a:pt x="24765" y="105156"/>
                  </a:cubicBezTo>
                  <a:cubicBezTo>
                    <a:pt x="28829" y="99568"/>
                    <a:pt x="33782" y="94107"/>
                    <a:pt x="39116" y="89662"/>
                  </a:cubicBezTo>
                  <a:cubicBezTo>
                    <a:pt x="44450" y="85217"/>
                    <a:pt x="50419" y="81280"/>
                    <a:pt x="56642" y="78232"/>
                  </a:cubicBezTo>
                  <a:cubicBezTo>
                    <a:pt x="62865" y="75184"/>
                    <a:pt x="69723" y="72771"/>
                    <a:pt x="76454" y="71247"/>
                  </a:cubicBezTo>
                  <a:cubicBezTo>
                    <a:pt x="83185" y="69723"/>
                    <a:pt x="90297" y="69088"/>
                    <a:pt x="97282" y="69215"/>
                  </a:cubicBezTo>
                  <a:cubicBezTo>
                    <a:pt x="104267" y="69342"/>
                    <a:pt x="109601" y="70104"/>
                    <a:pt x="118110" y="72263"/>
                  </a:cubicBezTo>
                  <a:cubicBezTo>
                    <a:pt x="132461" y="75946"/>
                    <a:pt x="153416" y="89281"/>
                    <a:pt x="174371" y="93726"/>
                  </a:cubicBezTo>
                  <a:cubicBezTo>
                    <a:pt x="199136" y="99060"/>
                    <a:pt x="228981" y="97536"/>
                    <a:pt x="257937" y="98552"/>
                  </a:cubicBezTo>
                  <a:cubicBezTo>
                    <a:pt x="289052" y="99695"/>
                    <a:pt x="324866" y="99949"/>
                    <a:pt x="355092" y="100076"/>
                  </a:cubicBezTo>
                  <a:cubicBezTo>
                    <a:pt x="381508" y="100203"/>
                    <a:pt x="412623" y="98679"/>
                    <a:pt x="429260" y="99695"/>
                  </a:cubicBezTo>
                  <a:cubicBezTo>
                    <a:pt x="437769" y="100203"/>
                    <a:pt x="442214" y="100584"/>
                    <a:pt x="448437" y="102108"/>
                  </a:cubicBezTo>
                  <a:cubicBezTo>
                    <a:pt x="454660" y="103632"/>
                    <a:pt x="460883" y="105918"/>
                    <a:pt x="466471" y="108839"/>
                  </a:cubicBezTo>
                  <a:cubicBezTo>
                    <a:pt x="472186" y="111760"/>
                    <a:pt x="477520" y="115697"/>
                    <a:pt x="482346" y="119888"/>
                  </a:cubicBezTo>
                  <a:cubicBezTo>
                    <a:pt x="487172" y="124079"/>
                    <a:pt x="491490" y="129032"/>
                    <a:pt x="495173" y="134239"/>
                  </a:cubicBezTo>
                  <a:cubicBezTo>
                    <a:pt x="498856" y="139446"/>
                    <a:pt x="501904" y="145415"/>
                    <a:pt x="504190" y="151384"/>
                  </a:cubicBezTo>
                  <a:cubicBezTo>
                    <a:pt x="506476" y="157353"/>
                    <a:pt x="508000" y="163830"/>
                    <a:pt x="508762" y="170180"/>
                  </a:cubicBezTo>
                  <a:cubicBezTo>
                    <a:pt x="509524" y="176530"/>
                    <a:pt x="509524" y="183134"/>
                    <a:pt x="508762" y="189484"/>
                  </a:cubicBezTo>
                  <a:cubicBezTo>
                    <a:pt x="508000" y="195834"/>
                    <a:pt x="506476" y="202184"/>
                    <a:pt x="504190" y="208153"/>
                  </a:cubicBezTo>
                  <a:cubicBezTo>
                    <a:pt x="501904" y="214122"/>
                    <a:pt x="498856" y="220091"/>
                    <a:pt x="495173" y="225298"/>
                  </a:cubicBezTo>
                  <a:cubicBezTo>
                    <a:pt x="491490" y="230505"/>
                    <a:pt x="487172" y="235458"/>
                    <a:pt x="482346" y="239649"/>
                  </a:cubicBezTo>
                  <a:cubicBezTo>
                    <a:pt x="477520" y="243840"/>
                    <a:pt x="472186" y="247650"/>
                    <a:pt x="466471" y="250698"/>
                  </a:cubicBezTo>
                  <a:cubicBezTo>
                    <a:pt x="460883" y="253619"/>
                    <a:pt x="454660" y="256032"/>
                    <a:pt x="448437" y="257556"/>
                  </a:cubicBezTo>
                  <a:cubicBezTo>
                    <a:pt x="442214" y="259080"/>
                    <a:pt x="429260" y="259842"/>
                    <a:pt x="429260" y="2598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1239119" y="7445026"/>
            <a:ext cx="802196" cy="397669"/>
            <a:chOff x="0" y="0"/>
            <a:chExt cx="1069594" cy="530225"/>
          </a:xfrm>
        </p:grpSpPr>
        <p:sp>
          <p:nvSpPr>
            <p:cNvPr id="39" name="Freeform 39"/>
            <p:cNvSpPr/>
            <p:nvPr/>
          </p:nvSpPr>
          <p:spPr>
            <a:xfrm>
              <a:off x="48006" y="48260"/>
              <a:ext cx="971423" cy="433324"/>
            </a:xfrm>
            <a:custGeom>
              <a:avLst/>
              <a:gdLst/>
              <a:ahLst/>
              <a:cxnLst/>
              <a:rect l="l" t="t" r="r" b="b"/>
              <a:pathLst>
                <a:path w="971423" h="433324">
                  <a:moveTo>
                    <a:pt x="869569" y="344932"/>
                  </a:moveTo>
                  <a:cubicBezTo>
                    <a:pt x="724916" y="359156"/>
                    <a:pt x="685800" y="368554"/>
                    <a:pt x="647446" y="375793"/>
                  </a:cubicBezTo>
                  <a:cubicBezTo>
                    <a:pt x="609473" y="382905"/>
                    <a:pt x="571754" y="391541"/>
                    <a:pt x="533781" y="397129"/>
                  </a:cubicBezTo>
                  <a:cubicBezTo>
                    <a:pt x="496189" y="402717"/>
                    <a:pt x="457327" y="406781"/>
                    <a:pt x="421005" y="409321"/>
                  </a:cubicBezTo>
                  <a:cubicBezTo>
                    <a:pt x="387223" y="411734"/>
                    <a:pt x="331978" y="405384"/>
                    <a:pt x="322961" y="412750"/>
                  </a:cubicBezTo>
                  <a:cubicBezTo>
                    <a:pt x="320294" y="414909"/>
                    <a:pt x="323088" y="418846"/>
                    <a:pt x="321056" y="420751"/>
                  </a:cubicBezTo>
                  <a:cubicBezTo>
                    <a:pt x="317881" y="423672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68732" y="262636"/>
                    <a:pt x="277495" y="260858"/>
                  </a:cubicBezTo>
                  <a:cubicBezTo>
                    <a:pt x="296672" y="256921"/>
                    <a:pt x="342011" y="259969"/>
                    <a:pt x="372110" y="259334"/>
                  </a:cubicBezTo>
                  <a:cubicBezTo>
                    <a:pt x="399542" y="258826"/>
                    <a:pt x="432816" y="256540"/>
                    <a:pt x="450596" y="257429"/>
                  </a:cubicBezTo>
                  <a:cubicBezTo>
                    <a:pt x="459740" y="257937"/>
                    <a:pt x="464693" y="258318"/>
                    <a:pt x="471424" y="259969"/>
                  </a:cubicBezTo>
                  <a:cubicBezTo>
                    <a:pt x="478155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433"/>
                    <a:pt x="521970" y="295148"/>
                  </a:cubicBezTo>
                  <a:cubicBezTo>
                    <a:pt x="525907" y="300863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724" y="433324"/>
                    <a:pt x="450215" y="431165"/>
                  </a:cubicBezTo>
                  <a:cubicBezTo>
                    <a:pt x="432816" y="426720"/>
                    <a:pt x="405638" y="395224"/>
                    <a:pt x="378206" y="380238"/>
                  </a:cubicBezTo>
                  <a:cubicBezTo>
                    <a:pt x="346710" y="363093"/>
                    <a:pt x="288163" y="363855"/>
                    <a:pt x="270129" y="336677"/>
                  </a:cubicBezTo>
                  <a:cubicBezTo>
                    <a:pt x="251460" y="308483"/>
                    <a:pt x="254762" y="241046"/>
                    <a:pt x="272288" y="211201"/>
                  </a:cubicBezTo>
                  <a:cubicBezTo>
                    <a:pt x="288036" y="184277"/>
                    <a:pt x="331089" y="171450"/>
                    <a:pt x="360426" y="159766"/>
                  </a:cubicBezTo>
                  <a:cubicBezTo>
                    <a:pt x="386334" y="149479"/>
                    <a:pt x="429768" y="131699"/>
                    <a:pt x="438150" y="141732"/>
                  </a:cubicBezTo>
                  <a:cubicBezTo>
                    <a:pt x="448183" y="153797"/>
                    <a:pt x="416687" y="226822"/>
                    <a:pt x="392557" y="247523"/>
                  </a:cubicBezTo>
                  <a:cubicBezTo>
                    <a:pt x="371856" y="265303"/>
                    <a:pt x="338709" y="265176"/>
                    <a:pt x="310769" y="268859"/>
                  </a:cubicBezTo>
                  <a:cubicBezTo>
                    <a:pt x="282575" y="272669"/>
                    <a:pt x="254254" y="270637"/>
                    <a:pt x="224155" y="269875"/>
                  </a:cubicBezTo>
                  <a:cubicBezTo>
                    <a:pt x="191262" y="269113"/>
                    <a:pt x="152400" y="272542"/>
                    <a:pt x="120777" y="263779"/>
                  </a:cubicBezTo>
                  <a:cubicBezTo>
                    <a:pt x="90805" y="255524"/>
                    <a:pt x="58166" y="241046"/>
                    <a:pt x="38354" y="220726"/>
                  </a:cubicBezTo>
                  <a:cubicBezTo>
                    <a:pt x="19939" y="201930"/>
                    <a:pt x="4953" y="176403"/>
                    <a:pt x="2794" y="148971"/>
                  </a:cubicBezTo>
                  <a:cubicBezTo>
                    <a:pt x="0" y="114681"/>
                    <a:pt x="16510" y="53467"/>
                    <a:pt x="39878" y="29464"/>
                  </a:cubicBezTo>
                  <a:cubicBezTo>
                    <a:pt x="59182" y="9779"/>
                    <a:pt x="93472" y="5207"/>
                    <a:pt x="120142" y="2540"/>
                  </a:cubicBezTo>
                  <a:cubicBezTo>
                    <a:pt x="145415" y="0"/>
                    <a:pt x="168656" y="6223"/>
                    <a:pt x="195834" y="11938"/>
                  </a:cubicBezTo>
                  <a:cubicBezTo>
                    <a:pt x="228727" y="18796"/>
                    <a:pt x="270002" y="41910"/>
                    <a:pt x="303276" y="43688"/>
                  </a:cubicBezTo>
                  <a:cubicBezTo>
                    <a:pt x="331597" y="45212"/>
                    <a:pt x="355346" y="28829"/>
                    <a:pt x="382651" y="29210"/>
                  </a:cubicBezTo>
                  <a:cubicBezTo>
                    <a:pt x="412115" y="29718"/>
                    <a:pt x="473329" y="51054"/>
                    <a:pt x="474091" y="48895"/>
                  </a:cubicBezTo>
                  <a:cubicBezTo>
                    <a:pt x="474345" y="48006"/>
                    <a:pt x="458724" y="42418"/>
                    <a:pt x="458978" y="41529"/>
                  </a:cubicBezTo>
                  <a:cubicBezTo>
                    <a:pt x="459359" y="40386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915" y="250952"/>
                    <a:pt x="452247" y="251206"/>
                  </a:cubicBezTo>
                  <a:cubicBezTo>
                    <a:pt x="433705" y="251587"/>
                    <a:pt x="401955" y="248158"/>
                    <a:pt x="376047" y="247650"/>
                  </a:cubicBezTo>
                  <a:cubicBezTo>
                    <a:pt x="349250" y="247142"/>
                    <a:pt x="313563" y="249301"/>
                    <a:pt x="294005" y="248158"/>
                  </a:cubicBezTo>
                  <a:cubicBezTo>
                    <a:pt x="283083" y="247523"/>
                    <a:pt x="276860" y="247142"/>
                    <a:pt x="268605" y="245110"/>
                  </a:cubicBezTo>
                  <a:cubicBezTo>
                    <a:pt x="260350" y="243078"/>
                    <a:pt x="252222" y="240030"/>
                    <a:pt x="244729" y="236093"/>
                  </a:cubicBezTo>
                  <a:cubicBezTo>
                    <a:pt x="237236" y="232156"/>
                    <a:pt x="229997" y="227076"/>
                    <a:pt x="223647" y="221488"/>
                  </a:cubicBezTo>
                  <a:cubicBezTo>
                    <a:pt x="217297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424" y="68326"/>
                    <a:pt x="223774" y="62738"/>
                  </a:cubicBezTo>
                  <a:cubicBezTo>
                    <a:pt x="230124" y="57150"/>
                    <a:pt x="237236" y="52070"/>
                    <a:pt x="244729" y="48133"/>
                  </a:cubicBezTo>
                  <a:cubicBezTo>
                    <a:pt x="252222" y="44196"/>
                    <a:pt x="260477" y="41148"/>
                    <a:pt x="268732" y="39116"/>
                  </a:cubicBezTo>
                  <a:cubicBezTo>
                    <a:pt x="276987" y="37084"/>
                    <a:pt x="283083" y="37338"/>
                    <a:pt x="294005" y="36068"/>
                  </a:cubicBezTo>
                  <a:cubicBezTo>
                    <a:pt x="313690" y="33782"/>
                    <a:pt x="348869" y="28067"/>
                    <a:pt x="377063" y="26924"/>
                  </a:cubicBezTo>
                  <a:cubicBezTo>
                    <a:pt x="406273" y="25654"/>
                    <a:pt x="437515" y="27051"/>
                    <a:pt x="466344" y="29210"/>
                  </a:cubicBezTo>
                  <a:cubicBezTo>
                    <a:pt x="493522" y="31242"/>
                    <a:pt x="519049" y="37592"/>
                    <a:pt x="545338" y="39116"/>
                  </a:cubicBezTo>
                  <a:cubicBezTo>
                    <a:pt x="571500" y="40640"/>
                    <a:pt x="597408" y="38862"/>
                    <a:pt x="623697" y="38735"/>
                  </a:cubicBezTo>
                  <a:cubicBezTo>
                    <a:pt x="650367" y="38608"/>
                    <a:pt x="677164" y="38608"/>
                    <a:pt x="704342" y="38608"/>
                  </a:cubicBezTo>
                  <a:cubicBezTo>
                    <a:pt x="732155" y="38608"/>
                    <a:pt x="757682" y="34417"/>
                    <a:pt x="788924" y="38481"/>
                  </a:cubicBezTo>
                  <a:cubicBezTo>
                    <a:pt x="829437" y="43688"/>
                    <a:pt x="899922" y="59563"/>
                    <a:pt x="926211" y="74676"/>
                  </a:cubicBezTo>
                  <a:cubicBezTo>
                    <a:pt x="939292" y="82169"/>
                    <a:pt x="944118" y="90170"/>
                    <a:pt x="950849" y="99568"/>
                  </a:cubicBezTo>
                  <a:cubicBezTo>
                    <a:pt x="957453" y="108966"/>
                    <a:pt x="962914" y="119888"/>
                    <a:pt x="966216" y="130937"/>
                  </a:cubicBezTo>
                  <a:cubicBezTo>
                    <a:pt x="969518" y="141986"/>
                    <a:pt x="971169" y="154051"/>
                    <a:pt x="970788" y="165608"/>
                  </a:cubicBezTo>
                  <a:cubicBezTo>
                    <a:pt x="970407" y="177038"/>
                    <a:pt x="967994" y="189103"/>
                    <a:pt x="963930" y="199898"/>
                  </a:cubicBezTo>
                  <a:cubicBezTo>
                    <a:pt x="959866" y="210693"/>
                    <a:pt x="953897" y="221361"/>
                    <a:pt x="946658" y="230251"/>
                  </a:cubicBezTo>
                  <a:cubicBezTo>
                    <a:pt x="939419" y="239141"/>
                    <a:pt x="930275" y="247396"/>
                    <a:pt x="920496" y="253492"/>
                  </a:cubicBezTo>
                  <a:cubicBezTo>
                    <a:pt x="910717" y="259715"/>
                    <a:pt x="899414" y="264541"/>
                    <a:pt x="888238" y="267208"/>
                  </a:cubicBezTo>
                  <a:cubicBezTo>
                    <a:pt x="877062" y="269875"/>
                    <a:pt x="864870" y="270891"/>
                    <a:pt x="853440" y="269875"/>
                  </a:cubicBezTo>
                  <a:cubicBezTo>
                    <a:pt x="842010" y="268859"/>
                    <a:pt x="830072" y="265811"/>
                    <a:pt x="819531" y="261239"/>
                  </a:cubicBezTo>
                  <a:cubicBezTo>
                    <a:pt x="808990" y="256667"/>
                    <a:pt x="798703" y="249936"/>
                    <a:pt x="790194" y="242189"/>
                  </a:cubicBezTo>
                  <a:cubicBezTo>
                    <a:pt x="781685" y="234442"/>
                    <a:pt x="773938" y="224917"/>
                    <a:pt x="768350" y="214884"/>
                  </a:cubicBezTo>
                  <a:cubicBezTo>
                    <a:pt x="762762" y="204851"/>
                    <a:pt x="758571" y="193294"/>
                    <a:pt x="756539" y="181991"/>
                  </a:cubicBezTo>
                  <a:cubicBezTo>
                    <a:pt x="754507" y="170688"/>
                    <a:pt x="754126" y="158496"/>
                    <a:pt x="755777" y="147066"/>
                  </a:cubicBezTo>
                  <a:cubicBezTo>
                    <a:pt x="757428" y="135636"/>
                    <a:pt x="760984" y="123952"/>
                    <a:pt x="766191" y="113665"/>
                  </a:cubicBezTo>
                  <a:cubicBezTo>
                    <a:pt x="771398" y="103378"/>
                    <a:pt x="778637" y="93472"/>
                    <a:pt x="786765" y="85344"/>
                  </a:cubicBezTo>
                  <a:cubicBezTo>
                    <a:pt x="794893" y="77216"/>
                    <a:pt x="804926" y="70231"/>
                    <a:pt x="815213" y="65151"/>
                  </a:cubicBezTo>
                  <a:cubicBezTo>
                    <a:pt x="825500" y="60071"/>
                    <a:pt x="837311" y="56515"/>
                    <a:pt x="848741" y="54991"/>
                  </a:cubicBezTo>
                  <a:cubicBezTo>
                    <a:pt x="860171" y="53467"/>
                    <a:pt x="872363" y="53975"/>
                    <a:pt x="883666" y="56134"/>
                  </a:cubicBezTo>
                  <a:cubicBezTo>
                    <a:pt x="894969" y="58293"/>
                    <a:pt x="906399" y="62611"/>
                    <a:pt x="916432" y="68326"/>
                  </a:cubicBezTo>
                  <a:cubicBezTo>
                    <a:pt x="926465" y="74041"/>
                    <a:pt x="935990" y="81788"/>
                    <a:pt x="943610" y="90424"/>
                  </a:cubicBezTo>
                  <a:cubicBezTo>
                    <a:pt x="951230" y="99060"/>
                    <a:pt x="957834" y="109474"/>
                    <a:pt x="962279" y="120015"/>
                  </a:cubicBezTo>
                  <a:cubicBezTo>
                    <a:pt x="966724" y="130556"/>
                    <a:pt x="969645" y="142494"/>
                    <a:pt x="970534" y="153924"/>
                  </a:cubicBezTo>
                  <a:cubicBezTo>
                    <a:pt x="971423" y="165354"/>
                    <a:pt x="970280" y="177673"/>
                    <a:pt x="967486" y="188849"/>
                  </a:cubicBezTo>
                  <a:cubicBezTo>
                    <a:pt x="964692" y="200025"/>
                    <a:pt x="959739" y="211201"/>
                    <a:pt x="953516" y="220853"/>
                  </a:cubicBezTo>
                  <a:cubicBezTo>
                    <a:pt x="947293" y="230505"/>
                    <a:pt x="939038" y="239649"/>
                    <a:pt x="930021" y="246761"/>
                  </a:cubicBezTo>
                  <a:cubicBezTo>
                    <a:pt x="921004" y="253873"/>
                    <a:pt x="910209" y="259842"/>
                    <a:pt x="899414" y="263779"/>
                  </a:cubicBezTo>
                  <a:cubicBezTo>
                    <a:pt x="888619" y="267716"/>
                    <a:pt x="876554" y="270002"/>
                    <a:pt x="865124" y="270256"/>
                  </a:cubicBezTo>
                  <a:cubicBezTo>
                    <a:pt x="853567" y="270510"/>
                    <a:pt x="841502" y="268732"/>
                    <a:pt x="830453" y="265303"/>
                  </a:cubicBezTo>
                  <a:cubicBezTo>
                    <a:pt x="819531" y="261874"/>
                    <a:pt x="799211" y="249555"/>
                    <a:pt x="799211" y="249555"/>
                  </a:cubicBezTo>
                  <a:cubicBezTo>
                    <a:pt x="799211" y="249555"/>
                    <a:pt x="801370" y="253111"/>
                    <a:pt x="800354" y="254381"/>
                  </a:cubicBezTo>
                  <a:cubicBezTo>
                    <a:pt x="796163" y="259588"/>
                    <a:pt x="745363" y="254381"/>
                    <a:pt x="718439" y="254381"/>
                  </a:cubicBezTo>
                  <a:cubicBezTo>
                    <a:pt x="692150" y="254381"/>
                    <a:pt x="666750" y="254254"/>
                    <a:pt x="640461" y="254127"/>
                  </a:cubicBezTo>
                  <a:cubicBezTo>
                    <a:pt x="613410" y="254000"/>
                    <a:pt x="585343" y="254254"/>
                    <a:pt x="558165" y="253873"/>
                  </a:cubicBezTo>
                  <a:cubicBezTo>
                    <a:pt x="531368" y="253492"/>
                    <a:pt x="506476" y="253746"/>
                    <a:pt x="478282" y="251714"/>
                  </a:cubicBezTo>
                  <a:cubicBezTo>
                    <a:pt x="446532" y="249428"/>
                    <a:pt x="409321" y="240284"/>
                    <a:pt x="377190" y="240030"/>
                  </a:cubicBezTo>
                  <a:cubicBezTo>
                    <a:pt x="348107" y="239776"/>
                    <a:pt x="313690" y="248412"/>
                    <a:pt x="294005" y="248158"/>
                  </a:cubicBezTo>
                  <a:cubicBezTo>
                    <a:pt x="283083" y="248031"/>
                    <a:pt x="276987" y="247142"/>
                    <a:pt x="268732" y="245110"/>
                  </a:cubicBezTo>
                  <a:cubicBezTo>
                    <a:pt x="260477" y="243078"/>
                    <a:pt x="252222" y="240030"/>
                    <a:pt x="244729" y="236093"/>
                  </a:cubicBezTo>
                  <a:cubicBezTo>
                    <a:pt x="237236" y="232156"/>
                    <a:pt x="230124" y="227076"/>
                    <a:pt x="223774" y="221488"/>
                  </a:cubicBezTo>
                  <a:cubicBezTo>
                    <a:pt x="217424" y="215900"/>
                    <a:pt x="211582" y="209296"/>
                    <a:pt x="206756" y="202311"/>
                  </a:cubicBezTo>
                  <a:cubicBezTo>
                    <a:pt x="201930" y="195326"/>
                    <a:pt x="197866" y="187579"/>
                    <a:pt x="194818" y="179705"/>
                  </a:cubicBezTo>
                  <a:cubicBezTo>
                    <a:pt x="191770" y="171831"/>
                    <a:pt x="189738" y="163322"/>
                    <a:pt x="188722" y="154940"/>
                  </a:cubicBezTo>
                  <a:cubicBezTo>
                    <a:pt x="187706" y="146558"/>
                    <a:pt x="187706" y="137668"/>
                    <a:pt x="188722" y="129286"/>
                  </a:cubicBezTo>
                  <a:cubicBezTo>
                    <a:pt x="189738" y="120904"/>
                    <a:pt x="191770" y="112395"/>
                    <a:pt x="194818" y="104521"/>
                  </a:cubicBezTo>
                  <a:cubicBezTo>
                    <a:pt x="197866" y="96647"/>
                    <a:pt x="201930" y="88900"/>
                    <a:pt x="206756" y="81915"/>
                  </a:cubicBezTo>
                  <a:cubicBezTo>
                    <a:pt x="211582" y="74930"/>
                    <a:pt x="217297" y="68326"/>
                    <a:pt x="223647" y="62738"/>
                  </a:cubicBezTo>
                  <a:cubicBezTo>
                    <a:pt x="229997" y="57150"/>
                    <a:pt x="237236" y="52197"/>
                    <a:pt x="244729" y="48260"/>
                  </a:cubicBezTo>
                  <a:cubicBezTo>
                    <a:pt x="252222" y="44323"/>
                    <a:pt x="260350" y="41148"/>
                    <a:pt x="268605" y="39116"/>
                  </a:cubicBezTo>
                  <a:cubicBezTo>
                    <a:pt x="276860" y="37084"/>
                    <a:pt x="283083" y="36703"/>
                    <a:pt x="294005" y="36068"/>
                  </a:cubicBezTo>
                  <a:cubicBezTo>
                    <a:pt x="313563" y="34925"/>
                    <a:pt x="348869" y="35687"/>
                    <a:pt x="376301" y="36576"/>
                  </a:cubicBezTo>
                  <a:cubicBezTo>
                    <a:pt x="403860" y="37465"/>
                    <a:pt x="439420" y="39497"/>
                    <a:pt x="458978" y="41529"/>
                  </a:cubicBezTo>
                  <a:cubicBezTo>
                    <a:pt x="469773" y="42672"/>
                    <a:pt x="475996" y="43053"/>
                    <a:pt x="483997" y="45339"/>
                  </a:cubicBezTo>
                  <a:cubicBezTo>
                    <a:pt x="491998" y="47625"/>
                    <a:pt x="499999" y="51054"/>
                    <a:pt x="507238" y="55118"/>
                  </a:cubicBezTo>
                  <a:cubicBezTo>
                    <a:pt x="514477" y="59309"/>
                    <a:pt x="521589" y="64389"/>
                    <a:pt x="527685" y="70104"/>
                  </a:cubicBezTo>
                  <a:cubicBezTo>
                    <a:pt x="533781" y="75819"/>
                    <a:pt x="539242" y="82550"/>
                    <a:pt x="543814" y="89535"/>
                  </a:cubicBezTo>
                  <a:cubicBezTo>
                    <a:pt x="548386" y="96520"/>
                    <a:pt x="552196" y="104394"/>
                    <a:pt x="554863" y="112268"/>
                  </a:cubicBezTo>
                  <a:cubicBezTo>
                    <a:pt x="557530" y="120142"/>
                    <a:pt x="559308" y="128651"/>
                    <a:pt x="560070" y="137033"/>
                  </a:cubicBezTo>
                  <a:cubicBezTo>
                    <a:pt x="560832" y="145415"/>
                    <a:pt x="560578" y="154051"/>
                    <a:pt x="559308" y="162306"/>
                  </a:cubicBezTo>
                  <a:cubicBezTo>
                    <a:pt x="558038" y="170561"/>
                    <a:pt x="555625" y="178943"/>
                    <a:pt x="552450" y="186690"/>
                  </a:cubicBezTo>
                  <a:cubicBezTo>
                    <a:pt x="549275" y="194437"/>
                    <a:pt x="544957" y="201930"/>
                    <a:pt x="540004" y="208661"/>
                  </a:cubicBezTo>
                  <a:cubicBezTo>
                    <a:pt x="535051" y="215392"/>
                    <a:pt x="529082" y="221742"/>
                    <a:pt x="522605" y="227076"/>
                  </a:cubicBezTo>
                  <a:cubicBezTo>
                    <a:pt x="516128" y="232410"/>
                    <a:pt x="508762" y="237109"/>
                    <a:pt x="501269" y="240792"/>
                  </a:cubicBezTo>
                  <a:cubicBezTo>
                    <a:pt x="493776" y="244475"/>
                    <a:pt x="485521" y="247142"/>
                    <a:pt x="477393" y="248920"/>
                  </a:cubicBezTo>
                  <a:cubicBezTo>
                    <a:pt x="469265" y="250698"/>
                    <a:pt x="462407" y="251841"/>
                    <a:pt x="452247" y="251206"/>
                  </a:cubicBezTo>
                  <a:cubicBezTo>
                    <a:pt x="436118" y="250190"/>
                    <a:pt x="412369" y="240411"/>
                    <a:pt x="390271" y="237871"/>
                  </a:cubicBezTo>
                  <a:cubicBezTo>
                    <a:pt x="365506" y="235077"/>
                    <a:pt x="337058" y="238633"/>
                    <a:pt x="310642" y="236855"/>
                  </a:cubicBezTo>
                  <a:cubicBezTo>
                    <a:pt x="284353" y="235077"/>
                    <a:pt x="256667" y="236220"/>
                    <a:pt x="232410" y="227203"/>
                  </a:cubicBezTo>
                  <a:cubicBezTo>
                    <a:pt x="207518" y="217932"/>
                    <a:pt x="176403" y="204089"/>
                    <a:pt x="163322" y="180975"/>
                  </a:cubicBezTo>
                  <a:cubicBezTo>
                    <a:pt x="148209" y="154305"/>
                    <a:pt x="141351" y="86487"/>
                    <a:pt x="157353" y="70485"/>
                  </a:cubicBezTo>
                  <a:cubicBezTo>
                    <a:pt x="170815" y="57023"/>
                    <a:pt x="209550" y="73533"/>
                    <a:pt x="236220" y="74803"/>
                  </a:cubicBezTo>
                  <a:cubicBezTo>
                    <a:pt x="263652" y="76073"/>
                    <a:pt x="292862" y="74295"/>
                    <a:pt x="319913" y="77978"/>
                  </a:cubicBezTo>
                  <a:cubicBezTo>
                    <a:pt x="345821" y="81534"/>
                    <a:pt x="370459" y="88773"/>
                    <a:pt x="395224" y="95631"/>
                  </a:cubicBezTo>
                  <a:cubicBezTo>
                    <a:pt x="419862" y="102489"/>
                    <a:pt x="445770" y="104775"/>
                    <a:pt x="468376" y="119126"/>
                  </a:cubicBezTo>
                  <a:cubicBezTo>
                    <a:pt x="495046" y="136017"/>
                    <a:pt x="536194" y="166497"/>
                    <a:pt x="541147" y="196596"/>
                  </a:cubicBezTo>
                  <a:cubicBezTo>
                    <a:pt x="546481" y="229108"/>
                    <a:pt x="515493" y="289052"/>
                    <a:pt x="489585" y="309118"/>
                  </a:cubicBezTo>
                  <a:cubicBezTo>
                    <a:pt x="468630" y="325374"/>
                    <a:pt x="421640" y="334772"/>
                    <a:pt x="409448" y="323342"/>
                  </a:cubicBezTo>
                  <a:cubicBezTo>
                    <a:pt x="396494" y="311150"/>
                    <a:pt x="404622" y="239014"/>
                    <a:pt x="420116" y="231902"/>
                  </a:cubicBezTo>
                  <a:cubicBezTo>
                    <a:pt x="437769" y="223774"/>
                    <a:pt x="519684" y="297561"/>
                    <a:pt x="519176" y="298323"/>
                  </a:cubicBezTo>
                  <a:cubicBezTo>
                    <a:pt x="518795" y="298958"/>
                    <a:pt x="449453" y="260985"/>
                    <a:pt x="450596" y="257429"/>
                  </a:cubicBezTo>
                  <a:cubicBezTo>
                    <a:pt x="451231" y="255651"/>
                    <a:pt x="464566" y="258318"/>
                    <a:pt x="471297" y="259969"/>
                  </a:cubicBezTo>
                  <a:cubicBezTo>
                    <a:pt x="478028" y="261620"/>
                    <a:pt x="484886" y="264160"/>
                    <a:pt x="490982" y="267462"/>
                  </a:cubicBezTo>
                  <a:cubicBezTo>
                    <a:pt x="497078" y="270637"/>
                    <a:pt x="502920" y="274828"/>
                    <a:pt x="508127" y="279400"/>
                  </a:cubicBezTo>
                  <a:cubicBezTo>
                    <a:pt x="513334" y="283972"/>
                    <a:pt x="518033" y="289306"/>
                    <a:pt x="521970" y="295021"/>
                  </a:cubicBezTo>
                  <a:cubicBezTo>
                    <a:pt x="525907" y="300736"/>
                    <a:pt x="529209" y="307213"/>
                    <a:pt x="531622" y="313690"/>
                  </a:cubicBezTo>
                  <a:cubicBezTo>
                    <a:pt x="534035" y="320167"/>
                    <a:pt x="535686" y="327152"/>
                    <a:pt x="536575" y="334010"/>
                  </a:cubicBezTo>
                  <a:cubicBezTo>
                    <a:pt x="537464" y="340868"/>
                    <a:pt x="537464" y="348107"/>
                    <a:pt x="536575" y="354965"/>
                  </a:cubicBezTo>
                  <a:cubicBezTo>
                    <a:pt x="535686" y="361823"/>
                    <a:pt x="533908" y="368808"/>
                    <a:pt x="531495" y="375285"/>
                  </a:cubicBezTo>
                  <a:cubicBezTo>
                    <a:pt x="528955" y="381762"/>
                    <a:pt x="525653" y="388112"/>
                    <a:pt x="521716" y="393827"/>
                  </a:cubicBezTo>
                  <a:cubicBezTo>
                    <a:pt x="517779" y="399542"/>
                    <a:pt x="513080" y="404876"/>
                    <a:pt x="507873" y="409448"/>
                  </a:cubicBezTo>
                  <a:cubicBezTo>
                    <a:pt x="502666" y="414020"/>
                    <a:pt x="496697" y="418084"/>
                    <a:pt x="490601" y="421259"/>
                  </a:cubicBezTo>
                  <a:cubicBezTo>
                    <a:pt x="484378" y="424434"/>
                    <a:pt x="477647" y="426974"/>
                    <a:pt x="470916" y="428625"/>
                  </a:cubicBezTo>
                  <a:cubicBezTo>
                    <a:pt x="464185" y="430276"/>
                    <a:pt x="458597" y="430784"/>
                    <a:pt x="450215" y="431165"/>
                  </a:cubicBezTo>
                  <a:cubicBezTo>
                    <a:pt x="437515" y="431673"/>
                    <a:pt x="420370" y="430911"/>
                    <a:pt x="402336" y="429641"/>
                  </a:cubicBezTo>
                  <a:cubicBezTo>
                    <a:pt x="378841" y="427990"/>
                    <a:pt x="338963" y="420370"/>
                    <a:pt x="321056" y="420751"/>
                  </a:cubicBezTo>
                  <a:cubicBezTo>
                    <a:pt x="312166" y="420878"/>
                    <a:pt x="307848" y="423545"/>
                    <a:pt x="301244" y="423672"/>
                  </a:cubicBezTo>
                  <a:cubicBezTo>
                    <a:pt x="294640" y="423799"/>
                    <a:pt x="287909" y="423164"/>
                    <a:pt x="281432" y="421767"/>
                  </a:cubicBezTo>
                  <a:cubicBezTo>
                    <a:pt x="274955" y="420370"/>
                    <a:pt x="268478" y="418084"/>
                    <a:pt x="262509" y="415163"/>
                  </a:cubicBezTo>
                  <a:cubicBezTo>
                    <a:pt x="256540" y="412242"/>
                    <a:pt x="250952" y="408432"/>
                    <a:pt x="245872" y="404241"/>
                  </a:cubicBezTo>
                  <a:cubicBezTo>
                    <a:pt x="240792" y="399923"/>
                    <a:pt x="236220" y="394970"/>
                    <a:pt x="232283" y="389636"/>
                  </a:cubicBezTo>
                  <a:cubicBezTo>
                    <a:pt x="228346" y="384302"/>
                    <a:pt x="225044" y="378206"/>
                    <a:pt x="222504" y="372110"/>
                  </a:cubicBezTo>
                  <a:cubicBezTo>
                    <a:pt x="219964" y="366014"/>
                    <a:pt x="218186" y="359410"/>
                    <a:pt x="217297" y="352806"/>
                  </a:cubicBezTo>
                  <a:cubicBezTo>
                    <a:pt x="216408" y="346329"/>
                    <a:pt x="216154" y="339471"/>
                    <a:pt x="216789" y="332867"/>
                  </a:cubicBezTo>
                  <a:cubicBezTo>
                    <a:pt x="217424" y="326263"/>
                    <a:pt x="218948" y="319532"/>
                    <a:pt x="221107" y="313309"/>
                  </a:cubicBezTo>
                  <a:cubicBezTo>
                    <a:pt x="223266" y="307086"/>
                    <a:pt x="226314" y="300863"/>
                    <a:pt x="229870" y="295402"/>
                  </a:cubicBezTo>
                  <a:cubicBezTo>
                    <a:pt x="233553" y="289814"/>
                    <a:pt x="237998" y="284607"/>
                    <a:pt x="242824" y="280162"/>
                  </a:cubicBezTo>
                  <a:cubicBezTo>
                    <a:pt x="247650" y="275717"/>
                    <a:pt x="253238" y="271653"/>
                    <a:pt x="258953" y="268478"/>
                  </a:cubicBezTo>
                  <a:cubicBezTo>
                    <a:pt x="264795" y="265303"/>
                    <a:pt x="270002" y="263398"/>
                    <a:pt x="277495" y="260858"/>
                  </a:cubicBezTo>
                  <a:cubicBezTo>
                    <a:pt x="288544" y="257048"/>
                    <a:pt x="302641" y="251587"/>
                    <a:pt x="319532" y="249301"/>
                  </a:cubicBezTo>
                  <a:cubicBezTo>
                    <a:pt x="344043" y="245999"/>
                    <a:pt x="380492" y="250317"/>
                    <a:pt x="411099" y="249301"/>
                  </a:cubicBezTo>
                  <a:cubicBezTo>
                    <a:pt x="442087" y="248285"/>
                    <a:pt x="471551" y="246761"/>
                    <a:pt x="504571" y="242951"/>
                  </a:cubicBezTo>
                  <a:cubicBezTo>
                    <a:pt x="542036" y="238633"/>
                    <a:pt x="583946" y="229997"/>
                    <a:pt x="623951" y="223647"/>
                  </a:cubicBezTo>
                  <a:cubicBezTo>
                    <a:pt x="664210" y="217170"/>
                    <a:pt x="706247" y="210566"/>
                    <a:pt x="745363" y="204597"/>
                  </a:cubicBezTo>
                  <a:cubicBezTo>
                    <a:pt x="781939" y="199009"/>
                    <a:pt x="830326" y="190246"/>
                    <a:pt x="851408" y="188722"/>
                  </a:cubicBezTo>
                  <a:cubicBezTo>
                    <a:pt x="860298" y="188087"/>
                    <a:pt x="864108" y="188087"/>
                    <a:pt x="870331" y="188849"/>
                  </a:cubicBezTo>
                  <a:cubicBezTo>
                    <a:pt x="876554" y="189611"/>
                    <a:pt x="882904" y="191135"/>
                    <a:pt x="888746" y="193421"/>
                  </a:cubicBezTo>
                  <a:cubicBezTo>
                    <a:pt x="894588" y="195707"/>
                    <a:pt x="900303" y="198755"/>
                    <a:pt x="905510" y="202311"/>
                  </a:cubicBezTo>
                  <a:cubicBezTo>
                    <a:pt x="910590" y="205867"/>
                    <a:pt x="915416" y="210312"/>
                    <a:pt x="919607" y="215011"/>
                  </a:cubicBezTo>
                  <a:cubicBezTo>
                    <a:pt x="923671" y="219710"/>
                    <a:pt x="927354" y="225044"/>
                    <a:pt x="930275" y="230632"/>
                  </a:cubicBezTo>
                  <a:cubicBezTo>
                    <a:pt x="933196" y="236220"/>
                    <a:pt x="935482" y="242316"/>
                    <a:pt x="936879" y="248412"/>
                  </a:cubicBezTo>
                  <a:cubicBezTo>
                    <a:pt x="938276" y="254508"/>
                    <a:pt x="939038" y="260985"/>
                    <a:pt x="939038" y="267208"/>
                  </a:cubicBezTo>
                  <a:cubicBezTo>
                    <a:pt x="939038" y="273431"/>
                    <a:pt x="938276" y="279908"/>
                    <a:pt x="936752" y="286004"/>
                  </a:cubicBezTo>
                  <a:cubicBezTo>
                    <a:pt x="935228" y="292100"/>
                    <a:pt x="932815" y="298196"/>
                    <a:pt x="929894" y="303784"/>
                  </a:cubicBezTo>
                  <a:cubicBezTo>
                    <a:pt x="926973" y="309372"/>
                    <a:pt x="923290" y="314579"/>
                    <a:pt x="919099" y="319278"/>
                  </a:cubicBezTo>
                  <a:cubicBezTo>
                    <a:pt x="914908" y="323977"/>
                    <a:pt x="909955" y="328295"/>
                    <a:pt x="904748" y="331851"/>
                  </a:cubicBezTo>
                  <a:cubicBezTo>
                    <a:pt x="899541" y="335407"/>
                    <a:pt x="893826" y="338328"/>
                    <a:pt x="887984" y="340487"/>
                  </a:cubicBezTo>
                  <a:cubicBezTo>
                    <a:pt x="882142" y="342646"/>
                    <a:pt x="869569" y="344932"/>
                    <a:pt x="869569" y="3449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11259312" y="7545896"/>
            <a:ext cx="610743" cy="461010"/>
            <a:chOff x="0" y="0"/>
            <a:chExt cx="814324" cy="614680"/>
          </a:xfrm>
        </p:grpSpPr>
        <p:sp>
          <p:nvSpPr>
            <p:cNvPr id="41" name="Freeform 41"/>
            <p:cNvSpPr/>
            <p:nvPr/>
          </p:nvSpPr>
          <p:spPr>
            <a:xfrm>
              <a:off x="49784" y="50292"/>
              <a:ext cx="714248" cy="516382"/>
            </a:xfrm>
            <a:custGeom>
              <a:avLst/>
              <a:gdLst/>
              <a:ahLst/>
              <a:cxnLst/>
              <a:rect l="l" t="t" r="r" b="b"/>
              <a:pathLst>
                <a:path w="714248" h="516382">
                  <a:moveTo>
                    <a:pt x="667385" y="340614"/>
                  </a:moveTo>
                  <a:cubicBezTo>
                    <a:pt x="580898" y="381762"/>
                    <a:pt x="558546" y="394335"/>
                    <a:pt x="537337" y="409194"/>
                  </a:cubicBezTo>
                  <a:cubicBezTo>
                    <a:pt x="515239" y="424561"/>
                    <a:pt x="496570" y="446786"/>
                    <a:pt x="473329" y="461264"/>
                  </a:cubicBezTo>
                  <a:cubicBezTo>
                    <a:pt x="450088" y="475869"/>
                    <a:pt x="425831" y="489839"/>
                    <a:pt x="397891" y="496443"/>
                  </a:cubicBezTo>
                  <a:cubicBezTo>
                    <a:pt x="366522" y="503936"/>
                    <a:pt x="324866" y="506984"/>
                    <a:pt x="292989" y="499491"/>
                  </a:cubicBezTo>
                  <a:cubicBezTo>
                    <a:pt x="263144" y="492506"/>
                    <a:pt x="232156" y="476123"/>
                    <a:pt x="211455" y="456057"/>
                  </a:cubicBezTo>
                  <a:cubicBezTo>
                    <a:pt x="191770" y="437007"/>
                    <a:pt x="180086" y="409067"/>
                    <a:pt x="169926" y="383921"/>
                  </a:cubicBezTo>
                  <a:cubicBezTo>
                    <a:pt x="160020" y="359410"/>
                    <a:pt x="154432" y="332994"/>
                    <a:pt x="150368" y="307213"/>
                  </a:cubicBezTo>
                  <a:cubicBezTo>
                    <a:pt x="146431" y="281940"/>
                    <a:pt x="141859" y="256540"/>
                    <a:pt x="145796" y="230886"/>
                  </a:cubicBezTo>
                  <a:cubicBezTo>
                    <a:pt x="149987" y="203200"/>
                    <a:pt x="161671" y="169926"/>
                    <a:pt x="177546" y="147066"/>
                  </a:cubicBezTo>
                  <a:cubicBezTo>
                    <a:pt x="192278" y="125857"/>
                    <a:pt x="212598" y="107442"/>
                    <a:pt x="235585" y="96266"/>
                  </a:cubicBezTo>
                  <a:cubicBezTo>
                    <a:pt x="259969" y="84328"/>
                    <a:pt x="290068" y="76200"/>
                    <a:pt x="321056" y="79756"/>
                  </a:cubicBezTo>
                  <a:cubicBezTo>
                    <a:pt x="361188" y="84328"/>
                    <a:pt x="420243" y="106426"/>
                    <a:pt x="454152" y="138430"/>
                  </a:cubicBezTo>
                  <a:cubicBezTo>
                    <a:pt x="489458" y="171831"/>
                    <a:pt x="512953" y="232537"/>
                    <a:pt x="525780" y="279527"/>
                  </a:cubicBezTo>
                  <a:cubicBezTo>
                    <a:pt x="537210" y="321310"/>
                    <a:pt x="542290" y="370078"/>
                    <a:pt x="533527" y="404876"/>
                  </a:cubicBezTo>
                  <a:cubicBezTo>
                    <a:pt x="526415" y="433324"/>
                    <a:pt x="509651" y="458343"/>
                    <a:pt x="489331" y="476377"/>
                  </a:cubicBezTo>
                  <a:cubicBezTo>
                    <a:pt x="468503" y="494919"/>
                    <a:pt x="439928" y="511429"/>
                    <a:pt x="408940" y="513588"/>
                  </a:cubicBezTo>
                  <a:cubicBezTo>
                    <a:pt x="368808" y="516382"/>
                    <a:pt x="306705" y="495935"/>
                    <a:pt x="267335" y="470535"/>
                  </a:cubicBezTo>
                  <a:cubicBezTo>
                    <a:pt x="228981" y="445770"/>
                    <a:pt x="197231" y="401320"/>
                    <a:pt x="174625" y="364998"/>
                  </a:cubicBezTo>
                  <a:cubicBezTo>
                    <a:pt x="155067" y="333629"/>
                    <a:pt x="142875" y="301371"/>
                    <a:pt x="134366" y="268097"/>
                  </a:cubicBezTo>
                  <a:cubicBezTo>
                    <a:pt x="125984" y="235204"/>
                    <a:pt x="112141" y="197739"/>
                    <a:pt x="123444" y="166370"/>
                  </a:cubicBezTo>
                  <a:cubicBezTo>
                    <a:pt x="136906" y="129032"/>
                    <a:pt x="187706" y="76708"/>
                    <a:pt x="227076" y="65151"/>
                  </a:cubicBezTo>
                  <a:cubicBezTo>
                    <a:pt x="263525" y="54483"/>
                    <a:pt x="313309" y="71628"/>
                    <a:pt x="348996" y="90551"/>
                  </a:cubicBezTo>
                  <a:cubicBezTo>
                    <a:pt x="385572" y="109855"/>
                    <a:pt x="431165" y="146812"/>
                    <a:pt x="442976" y="181229"/>
                  </a:cubicBezTo>
                  <a:cubicBezTo>
                    <a:pt x="453390" y="211582"/>
                    <a:pt x="443992" y="253238"/>
                    <a:pt x="429006" y="281813"/>
                  </a:cubicBezTo>
                  <a:cubicBezTo>
                    <a:pt x="413512" y="311150"/>
                    <a:pt x="380111" y="340741"/>
                    <a:pt x="349758" y="354330"/>
                  </a:cubicBezTo>
                  <a:cubicBezTo>
                    <a:pt x="320675" y="367411"/>
                    <a:pt x="284607" y="368554"/>
                    <a:pt x="251460" y="364236"/>
                  </a:cubicBezTo>
                  <a:cubicBezTo>
                    <a:pt x="215265" y="359537"/>
                    <a:pt x="171704" y="340995"/>
                    <a:pt x="141605" y="323215"/>
                  </a:cubicBezTo>
                  <a:cubicBezTo>
                    <a:pt x="116586" y="308483"/>
                    <a:pt x="96901" y="292227"/>
                    <a:pt x="80137" y="270637"/>
                  </a:cubicBezTo>
                  <a:cubicBezTo>
                    <a:pt x="62230" y="247523"/>
                    <a:pt x="49530" y="206375"/>
                    <a:pt x="39497" y="187325"/>
                  </a:cubicBezTo>
                  <a:cubicBezTo>
                    <a:pt x="34163" y="177165"/>
                    <a:pt x="31242" y="172212"/>
                    <a:pt x="26416" y="164338"/>
                  </a:cubicBezTo>
                  <a:cubicBezTo>
                    <a:pt x="21209" y="155829"/>
                    <a:pt x="13208" y="147574"/>
                    <a:pt x="9017" y="138049"/>
                  </a:cubicBezTo>
                  <a:cubicBezTo>
                    <a:pt x="4826" y="128524"/>
                    <a:pt x="2032" y="117856"/>
                    <a:pt x="1016" y="107442"/>
                  </a:cubicBezTo>
                  <a:cubicBezTo>
                    <a:pt x="0" y="97155"/>
                    <a:pt x="635" y="86106"/>
                    <a:pt x="3048" y="75946"/>
                  </a:cubicBezTo>
                  <a:cubicBezTo>
                    <a:pt x="5461" y="65786"/>
                    <a:pt x="9779" y="55626"/>
                    <a:pt x="15240" y="46736"/>
                  </a:cubicBezTo>
                  <a:cubicBezTo>
                    <a:pt x="20701" y="37846"/>
                    <a:pt x="27940" y="29464"/>
                    <a:pt x="35941" y="22860"/>
                  </a:cubicBezTo>
                  <a:cubicBezTo>
                    <a:pt x="43942" y="16256"/>
                    <a:pt x="53467" y="10541"/>
                    <a:pt x="63246" y="6858"/>
                  </a:cubicBezTo>
                  <a:cubicBezTo>
                    <a:pt x="72898" y="3175"/>
                    <a:pt x="83820" y="889"/>
                    <a:pt x="94234" y="508"/>
                  </a:cubicBezTo>
                  <a:cubicBezTo>
                    <a:pt x="104648" y="127"/>
                    <a:pt x="115570" y="1397"/>
                    <a:pt x="125603" y="4318"/>
                  </a:cubicBezTo>
                  <a:cubicBezTo>
                    <a:pt x="135509" y="7239"/>
                    <a:pt x="145542" y="11938"/>
                    <a:pt x="154051" y="17907"/>
                  </a:cubicBezTo>
                  <a:cubicBezTo>
                    <a:pt x="162560" y="23876"/>
                    <a:pt x="170561" y="31623"/>
                    <a:pt x="176784" y="40005"/>
                  </a:cubicBezTo>
                  <a:cubicBezTo>
                    <a:pt x="183007" y="48387"/>
                    <a:pt x="187960" y="58166"/>
                    <a:pt x="191135" y="68072"/>
                  </a:cubicBezTo>
                  <a:cubicBezTo>
                    <a:pt x="194310" y="77978"/>
                    <a:pt x="195961" y="88900"/>
                    <a:pt x="195834" y="99314"/>
                  </a:cubicBezTo>
                  <a:cubicBezTo>
                    <a:pt x="195707" y="109728"/>
                    <a:pt x="193802" y="120650"/>
                    <a:pt x="190373" y="130429"/>
                  </a:cubicBezTo>
                  <a:cubicBezTo>
                    <a:pt x="186944" y="140208"/>
                    <a:pt x="181610" y="149987"/>
                    <a:pt x="175260" y="158242"/>
                  </a:cubicBezTo>
                  <a:cubicBezTo>
                    <a:pt x="168910" y="166497"/>
                    <a:pt x="160655" y="173990"/>
                    <a:pt x="152019" y="179705"/>
                  </a:cubicBezTo>
                  <a:cubicBezTo>
                    <a:pt x="143383" y="185420"/>
                    <a:pt x="133223" y="189865"/>
                    <a:pt x="123190" y="192532"/>
                  </a:cubicBezTo>
                  <a:cubicBezTo>
                    <a:pt x="113157" y="195199"/>
                    <a:pt x="102108" y="196342"/>
                    <a:pt x="91694" y="195580"/>
                  </a:cubicBezTo>
                  <a:cubicBezTo>
                    <a:pt x="81280" y="194818"/>
                    <a:pt x="70612" y="192278"/>
                    <a:pt x="60960" y="188341"/>
                  </a:cubicBezTo>
                  <a:cubicBezTo>
                    <a:pt x="51308" y="184404"/>
                    <a:pt x="41910" y="178562"/>
                    <a:pt x="34036" y="171704"/>
                  </a:cubicBezTo>
                  <a:cubicBezTo>
                    <a:pt x="26162" y="164846"/>
                    <a:pt x="19050" y="156337"/>
                    <a:pt x="13843" y="147320"/>
                  </a:cubicBezTo>
                  <a:cubicBezTo>
                    <a:pt x="8636" y="138303"/>
                    <a:pt x="4699" y="128016"/>
                    <a:pt x="2540" y="117856"/>
                  </a:cubicBezTo>
                  <a:cubicBezTo>
                    <a:pt x="381" y="107696"/>
                    <a:pt x="0" y="96520"/>
                    <a:pt x="1270" y="86233"/>
                  </a:cubicBezTo>
                  <a:cubicBezTo>
                    <a:pt x="2540" y="75946"/>
                    <a:pt x="5715" y="65405"/>
                    <a:pt x="10160" y="56007"/>
                  </a:cubicBezTo>
                  <a:cubicBezTo>
                    <a:pt x="14605" y="46609"/>
                    <a:pt x="20955" y="37465"/>
                    <a:pt x="28194" y="29972"/>
                  </a:cubicBezTo>
                  <a:cubicBezTo>
                    <a:pt x="35433" y="22479"/>
                    <a:pt x="44323" y="15875"/>
                    <a:pt x="53594" y="11176"/>
                  </a:cubicBezTo>
                  <a:cubicBezTo>
                    <a:pt x="62865" y="6477"/>
                    <a:pt x="73406" y="3048"/>
                    <a:pt x="83693" y="1524"/>
                  </a:cubicBezTo>
                  <a:cubicBezTo>
                    <a:pt x="93980" y="0"/>
                    <a:pt x="105029" y="127"/>
                    <a:pt x="115316" y="1905"/>
                  </a:cubicBezTo>
                  <a:cubicBezTo>
                    <a:pt x="125476" y="3683"/>
                    <a:pt x="135890" y="7493"/>
                    <a:pt x="145034" y="12446"/>
                  </a:cubicBezTo>
                  <a:cubicBezTo>
                    <a:pt x="154178" y="17399"/>
                    <a:pt x="170180" y="31496"/>
                    <a:pt x="170053" y="31877"/>
                  </a:cubicBezTo>
                  <a:cubicBezTo>
                    <a:pt x="170053" y="31877"/>
                    <a:pt x="169926" y="31877"/>
                    <a:pt x="169926" y="31877"/>
                  </a:cubicBezTo>
                  <a:cubicBezTo>
                    <a:pt x="169164" y="33147"/>
                    <a:pt x="208026" y="125603"/>
                    <a:pt x="234569" y="155829"/>
                  </a:cubicBezTo>
                  <a:cubicBezTo>
                    <a:pt x="255905" y="180086"/>
                    <a:pt x="289814" y="184658"/>
                    <a:pt x="308356" y="207264"/>
                  </a:cubicBezTo>
                  <a:cubicBezTo>
                    <a:pt x="327406" y="230505"/>
                    <a:pt x="339344" y="265430"/>
                    <a:pt x="346456" y="294005"/>
                  </a:cubicBezTo>
                  <a:cubicBezTo>
                    <a:pt x="352806" y="319659"/>
                    <a:pt x="353441" y="370078"/>
                    <a:pt x="351790" y="370332"/>
                  </a:cubicBezTo>
                  <a:cubicBezTo>
                    <a:pt x="349885" y="370586"/>
                    <a:pt x="322453" y="263652"/>
                    <a:pt x="330962" y="259334"/>
                  </a:cubicBezTo>
                  <a:cubicBezTo>
                    <a:pt x="338074" y="255778"/>
                    <a:pt x="364363" y="313309"/>
                    <a:pt x="383794" y="315468"/>
                  </a:cubicBezTo>
                  <a:cubicBezTo>
                    <a:pt x="403098" y="317627"/>
                    <a:pt x="423799" y="286893"/>
                    <a:pt x="447040" y="272923"/>
                  </a:cubicBezTo>
                  <a:cubicBezTo>
                    <a:pt x="473837" y="256794"/>
                    <a:pt x="508635" y="238887"/>
                    <a:pt x="536067" y="225171"/>
                  </a:cubicBezTo>
                  <a:cubicBezTo>
                    <a:pt x="559054" y="213741"/>
                    <a:pt x="585216" y="201168"/>
                    <a:pt x="600329" y="195326"/>
                  </a:cubicBezTo>
                  <a:cubicBezTo>
                    <a:pt x="608203" y="192278"/>
                    <a:pt x="612521" y="190627"/>
                    <a:pt x="618744" y="189484"/>
                  </a:cubicBezTo>
                  <a:cubicBezTo>
                    <a:pt x="624967" y="188341"/>
                    <a:pt x="631571" y="187833"/>
                    <a:pt x="637921" y="188087"/>
                  </a:cubicBezTo>
                  <a:cubicBezTo>
                    <a:pt x="644271" y="188341"/>
                    <a:pt x="650875" y="189484"/>
                    <a:pt x="656971" y="191389"/>
                  </a:cubicBezTo>
                  <a:cubicBezTo>
                    <a:pt x="663067" y="193167"/>
                    <a:pt x="669163" y="195834"/>
                    <a:pt x="674624" y="199136"/>
                  </a:cubicBezTo>
                  <a:cubicBezTo>
                    <a:pt x="680085" y="202438"/>
                    <a:pt x="685292" y="206502"/>
                    <a:pt x="689864" y="210947"/>
                  </a:cubicBezTo>
                  <a:cubicBezTo>
                    <a:pt x="694436" y="215392"/>
                    <a:pt x="698627" y="220472"/>
                    <a:pt x="701929" y="225933"/>
                  </a:cubicBezTo>
                  <a:cubicBezTo>
                    <a:pt x="705358" y="231394"/>
                    <a:pt x="708025" y="237363"/>
                    <a:pt x="710057" y="243459"/>
                  </a:cubicBezTo>
                  <a:cubicBezTo>
                    <a:pt x="711962" y="249555"/>
                    <a:pt x="713232" y="256032"/>
                    <a:pt x="713740" y="262382"/>
                  </a:cubicBezTo>
                  <a:cubicBezTo>
                    <a:pt x="714248" y="268732"/>
                    <a:pt x="713867" y="275336"/>
                    <a:pt x="712724" y="281686"/>
                  </a:cubicBezTo>
                  <a:cubicBezTo>
                    <a:pt x="711581" y="287909"/>
                    <a:pt x="709676" y="294259"/>
                    <a:pt x="707136" y="300101"/>
                  </a:cubicBezTo>
                  <a:cubicBezTo>
                    <a:pt x="704596" y="305943"/>
                    <a:pt x="701294" y="311658"/>
                    <a:pt x="697357" y="316738"/>
                  </a:cubicBezTo>
                  <a:cubicBezTo>
                    <a:pt x="693420" y="321818"/>
                    <a:pt x="688721" y="326517"/>
                    <a:pt x="683768" y="330454"/>
                  </a:cubicBezTo>
                  <a:cubicBezTo>
                    <a:pt x="678815" y="334391"/>
                    <a:pt x="667385" y="340614"/>
                    <a:pt x="667385" y="3406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2" name="Group 42"/>
          <p:cNvGrpSpPr/>
          <p:nvPr/>
        </p:nvGrpSpPr>
        <p:grpSpPr>
          <a:xfrm>
            <a:off x="11329511" y="7573423"/>
            <a:ext cx="418719" cy="497396"/>
            <a:chOff x="0" y="0"/>
            <a:chExt cx="558292" cy="663194"/>
          </a:xfrm>
        </p:grpSpPr>
        <p:sp>
          <p:nvSpPr>
            <p:cNvPr id="43" name="Freeform 43"/>
            <p:cNvSpPr/>
            <p:nvPr/>
          </p:nvSpPr>
          <p:spPr>
            <a:xfrm>
              <a:off x="50546" y="50800"/>
              <a:ext cx="457454" cy="568198"/>
            </a:xfrm>
            <a:custGeom>
              <a:avLst/>
              <a:gdLst/>
              <a:ahLst/>
              <a:cxnLst/>
              <a:rect l="l" t="t" r="r" b="b"/>
              <a:pathLst>
                <a:path w="457454" h="568198">
                  <a:moveTo>
                    <a:pt x="171831" y="90170"/>
                  </a:moveTo>
                  <a:cubicBezTo>
                    <a:pt x="163576" y="176403"/>
                    <a:pt x="163449" y="210058"/>
                    <a:pt x="166624" y="239268"/>
                  </a:cubicBezTo>
                  <a:cubicBezTo>
                    <a:pt x="169672" y="267716"/>
                    <a:pt x="179959" y="294767"/>
                    <a:pt x="183007" y="322707"/>
                  </a:cubicBezTo>
                  <a:cubicBezTo>
                    <a:pt x="186055" y="350393"/>
                    <a:pt x="171450" y="395605"/>
                    <a:pt x="185166" y="406273"/>
                  </a:cubicBezTo>
                  <a:cubicBezTo>
                    <a:pt x="198247" y="416560"/>
                    <a:pt x="243459" y="400812"/>
                    <a:pt x="260223" y="389636"/>
                  </a:cubicBezTo>
                  <a:cubicBezTo>
                    <a:pt x="272415" y="381508"/>
                    <a:pt x="275336" y="365633"/>
                    <a:pt x="283591" y="356108"/>
                  </a:cubicBezTo>
                  <a:cubicBezTo>
                    <a:pt x="290830" y="347726"/>
                    <a:pt x="297942" y="340487"/>
                    <a:pt x="306451" y="334772"/>
                  </a:cubicBezTo>
                  <a:cubicBezTo>
                    <a:pt x="315087" y="329057"/>
                    <a:pt x="325120" y="324485"/>
                    <a:pt x="335026" y="321818"/>
                  </a:cubicBezTo>
                  <a:cubicBezTo>
                    <a:pt x="344932" y="319151"/>
                    <a:pt x="355854" y="318008"/>
                    <a:pt x="366141" y="318643"/>
                  </a:cubicBezTo>
                  <a:cubicBezTo>
                    <a:pt x="376428" y="319278"/>
                    <a:pt x="387096" y="321691"/>
                    <a:pt x="396621" y="325628"/>
                  </a:cubicBezTo>
                  <a:cubicBezTo>
                    <a:pt x="406146" y="329565"/>
                    <a:pt x="415544" y="335280"/>
                    <a:pt x="423418" y="342011"/>
                  </a:cubicBezTo>
                  <a:cubicBezTo>
                    <a:pt x="431165" y="348742"/>
                    <a:pt x="438277" y="357124"/>
                    <a:pt x="443484" y="366014"/>
                  </a:cubicBezTo>
                  <a:cubicBezTo>
                    <a:pt x="448691" y="374904"/>
                    <a:pt x="452628" y="385064"/>
                    <a:pt x="454787" y="395097"/>
                  </a:cubicBezTo>
                  <a:cubicBezTo>
                    <a:pt x="456946" y="405130"/>
                    <a:pt x="457454" y="416179"/>
                    <a:pt x="456311" y="426339"/>
                  </a:cubicBezTo>
                  <a:cubicBezTo>
                    <a:pt x="455168" y="436626"/>
                    <a:pt x="452120" y="447167"/>
                    <a:pt x="447675" y="456438"/>
                  </a:cubicBezTo>
                  <a:cubicBezTo>
                    <a:pt x="443357" y="465709"/>
                    <a:pt x="437134" y="474853"/>
                    <a:pt x="430022" y="482219"/>
                  </a:cubicBezTo>
                  <a:cubicBezTo>
                    <a:pt x="422910" y="489712"/>
                    <a:pt x="414020" y="496189"/>
                    <a:pt x="404876" y="501015"/>
                  </a:cubicBezTo>
                  <a:cubicBezTo>
                    <a:pt x="395732" y="505714"/>
                    <a:pt x="385318" y="509270"/>
                    <a:pt x="375158" y="510794"/>
                  </a:cubicBezTo>
                  <a:cubicBezTo>
                    <a:pt x="364998" y="512318"/>
                    <a:pt x="354076" y="512318"/>
                    <a:pt x="343916" y="510540"/>
                  </a:cubicBezTo>
                  <a:cubicBezTo>
                    <a:pt x="333756" y="508762"/>
                    <a:pt x="323342" y="505206"/>
                    <a:pt x="314325" y="500380"/>
                  </a:cubicBezTo>
                  <a:cubicBezTo>
                    <a:pt x="305308" y="495427"/>
                    <a:pt x="296545" y="488696"/>
                    <a:pt x="289560" y="481203"/>
                  </a:cubicBezTo>
                  <a:cubicBezTo>
                    <a:pt x="282575" y="473710"/>
                    <a:pt x="276479" y="464566"/>
                    <a:pt x="272161" y="455168"/>
                  </a:cubicBezTo>
                  <a:cubicBezTo>
                    <a:pt x="267970" y="445770"/>
                    <a:pt x="265049" y="435229"/>
                    <a:pt x="264033" y="425069"/>
                  </a:cubicBezTo>
                  <a:cubicBezTo>
                    <a:pt x="263017" y="414782"/>
                    <a:pt x="263652" y="403860"/>
                    <a:pt x="265938" y="393827"/>
                  </a:cubicBezTo>
                  <a:cubicBezTo>
                    <a:pt x="268224" y="383794"/>
                    <a:pt x="272415" y="373507"/>
                    <a:pt x="277749" y="364744"/>
                  </a:cubicBezTo>
                  <a:cubicBezTo>
                    <a:pt x="283083" y="355981"/>
                    <a:pt x="290322" y="347726"/>
                    <a:pt x="298196" y="341122"/>
                  </a:cubicBezTo>
                  <a:cubicBezTo>
                    <a:pt x="306070" y="334518"/>
                    <a:pt x="315468" y="328930"/>
                    <a:pt x="325120" y="325120"/>
                  </a:cubicBezTo>
                  <a:cubicBezTo>
                    <a:pt x="334645" y="321437"/>
                    <a:pt x="345440" y="319151"/>
                    <a:pt x="355727" y="318643"/>
                  </a:cubicBezTo>
                  <a:cubicBezTo>
                    <a:pt x="366014" y="318135"/>
                    <a:pt x="376936" y="319405"/>
                    <a:pt x="386842" y="322199"/>
                  </a:cubicBezTo>
                  <a:cubicBezTo>
                    <a:pt x="396748" y="324993"/>
                    <a:pt x="406527" y="329692"/>
                    <a:pt x="415036" y="335534"/>
                  </a:cubicBezTo>
                  <a:cubicBezTo>
                    <a:pt x="423545" y="341376"/>
                    <a:pt x="431419" y="348996"/>
                    <a:pt x="437642" y="357251"/>
                  </a:cubicBezTo>
                  <a:cubicBezTo>
                    <a:pt x="443865" y="365506"/>
                    <a:pt x="448945" y="375285"/>
                    <a:pt x="452120" y="385064"/>
                  </a:cubicBezTo>
                  <a:cubicBezTo>
                    <a:pt x="455295" y="394843"/>
                    <a:pt x="457073" y="405638"/>
                    <a:pt x="456946" y="415925"/>
                  </a:cubicBezTo>
                  <a:cubicBezTo>
                    <a:pt x="456819" y="426212"/>
                    <a:pt x="455041" y="437007"/>
                    <a:pt x="451612" y="446786"/>
                  </a:cubicBezTo>
                  <a:cubicBezTo>
                    <a:pt x="448310" y="456565"/>
                    <a:pt x="436372" y="473837"/>
                    <a:pt x="436753" y="474345"/>
                  </a:cubicBezTo>
                  <a:cubicBezTo>
                    <a:pt x="436753" y="474345"/>
                    <a:pt x="436880" y="474345"/>
                    <a:pt x="436880" y="474345"/>
                  </a:cubicBezTo>
                  <a:cubicBezTo>
                    <a:pt x="437134" y="475234"/>
                    <a:pt x="377698" y="541274"/>
                    <a:pt x="343154" y="555371"/>
                  </a:cubicBezTo>
                  <a:cubicBezTo>
                    <a:pt x="311785" y="568198"/>
                    <a:pt x="272161" y="564388"/>
                    <a:pt x="241046" y="561594"/>
                  </a:cubicBezTo>
                  <a:cubicBezTo>
                    <a:pt x="214122" y="559181"/>
                    <a:pt x="191770" y="550418"/>
                    <a:pt x="166624" y="543433"/>
                  </a:cubicBezTo>
                  <a:cubicBezTo>
                    <a:pt x="140208" y="536194"/>
                    <a:pt x="110363" y="532511"/>
                    <a:pt x="86233" y="518795"/>
                  </a:cubicBezTo>
                  <a:cubicBezTo>
                    <a:pt x="61468" y="504698"/>
                    <a:pt x="33655" y="483235"/>
                    <a:pt x="20701" y="459105"/>
                  </a:cubicBezTo>
                  <a:cubicBezTo>
                    <a:pt x="8255" y="435864"/>
                    <a:pt x="10414" y="404876"/>
                    <a:pt x="8001" y="377825"/>
                  </a:cubicBezTo>
                  <a:cubicBezTo>
                    <a:pt x="5588" y="351282"/>
                    <a:pt x="7112" y="324993"/>
                    <a:pt x="5842" y="298323"/>
                  </a:cubicBezTo>
                  <a:cubicBezTo>
                    <a:pt x="4572" y="271272"/>
                    <a:pt x="508" y="244475"/>
                    <a:pt x="254" y="216789"/>
                  </a:cubicBezTo>
                  <a:cubicBezTo>
                    <a:pt x="0" y="188214"/>
                    <a:pt x="2286" y="155829"/>
                    <a:pt x="4699" y="129540"/>
                  </a:cubicBezTo>
                  <a:cubicBezTo>
                    <a:pt x="6731" y="107823"/>
                    <a:pt x="9906" y="84328"/>
                    <a:pt x="12573" y="70231"/>
                  </a:cubicBezTo>
                  <a:cubicBezTo>
                    <a:pt x="14097" y="62230"/>
                    <a:pt x="14986" y="57531"/>
                    <a:pt x="17272" y="51562"/>
                  </a:cubicBezTo>
                  <a:cubicBezTo>
                    <a:pt x="19558" y="45593"/>
                    <a:pt x="22606" y="39624"/>
                    <a:pt x="26289" y="34417"/>
                  </a:cubicBezTo>
                  <a:cubicBezTo>
                    <a:pt x="29972" y="29083"/>
                    <a:pt x="34417" y="24130"/>
                    <a:pt x="39243" y="19939"/>
                  </a:cubicBezTo>
                  <a:cubicBezTo>
                    <a:pt x="44069" y="15748"/>
                    <a:pt x="49403" y="11938"/>
                    <a:pt x="55118" y="9017"/>
                  </a:cubicBezTo>
                  <a:cubicBezTo>
                    <a:pt x="60833" y="6096"/>
                    <a:pt x="67056" y="3810"/>
                    <a:pt x="73279" y="2286"/>
                  </a:cubicBezTo>
                  <a:cubicBezTo>
                    <a:pt x="79502" y="762"/>
                    <a:pt x="86106" y="0"/>
                    <a:pt x="92456" y="0"/>
                  </a:cubicBezTo>
                  <a:cubicBezTo>
                    <a:pt x="98806" y="0"/>
                    <a:pt x="105410" y="889"/>
                    <a:pt x="111633" y="2413"/>
                  </a:cubicBezTo>
                  <a:cubicBezTo>
                    <a:pt x="117856" y="3937"/>
                    <a:pt x="124079" y="6350"/>
                    <a:pt x="129667" y="9271"/>
                  </a:cubicBezTo>
                  <a:cubicBezTo>
                    <a:pt x="135382" y="12319"/>
                    <a:pt x="140716" y="16002"/>
                    <a:pt x="145542" y="20320"/>
                  </a:cubicBezTo>
                  <a:cubicBezTo>
                    <a:pt x="150368" y="24638"/>
                    <a:pt x="154686" y="29591"/>
                    <a:pt x="158369" y="34925"/>
                  </a:cubicBezTo>
                  <a:cubicBezTo>
                    <a:pt x="161925" y="40259"/>
                    <a:pt x="164973" y="46101"/>
                    <a:pt x="167259" y="52070"/>
                  </a:cubicBezTo>
                  <a:cubicBezTo>
                    <a:pt x="169545" y="58039"/>
                    <a:pt x="171069" y="64516"/>
                    <a:pt x="171831" y="70866"/>
                  </a:cubicBezTo>
                  <a:cubicBezTo>
                    <a:pt x="172593" y="77216"/>
                    <a:pt x="171831" y="90170"/>
                    <a:pt x="171831" y="9017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4" name="Group 44"/>
          <p:cNvGrpSpPr/>
          <p:nvPr/>
        </p:nvGrpSpPr>
        <p:grpSpPr>
          <a:xfrm>
            <a:off x="11340179" y="7900416"/>
            <a:ext cx="390811" cy="213836"/>
            <a:chOff x="0" y="0"/>
            <a:chExt cx="521081" cy="285115"/>
          </a:xfrm>
        </p:grpSpPr>
        <p:sp>
          <p:nvSpPr>
            <p:cNvPr id="45" name="Freeform 45"/>
            <p:cNvSpPr/>
            <p:nvPr/>
          </p:nvSpPr>
          <p:spPr>
            <a:xfrm>
              <a:off x="50292" y="49403"/>
              <a:ext cx="420370" cy="185801"/>
            </a:xfrm>
            <a:custGeom>
              <a:avLst/>
              <a:gdLst/>
              <a:ahLst/>
              <a:cxnLst/>
              <a:rect l="l" t="t" r="r" b="b"/>
              <a:pathLst>
                <a:path w="420370" h="185801">
                  <a:moveTo>
                    <a:pt x="345567" y="176657"/>
                  </a:moveTo>
                  <a:cubicBezTo>
                    <a:pt x="284607" y="180086"/>
                    <a:pt x="255016" y="173355"/>
                    <a:pt x="228727" y="172593"/>
                  </a:cubicBezTo>
                  <a:cubicBezTo>
                    <a:pt x="201422" y="171831"/>
                    <a:pt x="169418" y="173355"/>
                    <a:pt x="145288" y="176022"/>
                  </a:cubicBezTo>
                  <a:cubicBezTo>
                    <a:pt x="126619" y="178054"/>
                    <a:pt x="109982" y="184277"/>
                    <a:pt x="95758" y="184912"/>
                  </a:cubicBezTo>
                  <a:cubicBezTo>
                    <a:pt x="85090" y="185420"/>
                    <a:pt x="76581" y="184912"/>
                    <a:pt x="67437" y="182626"/>
                  </a:cubicBezTo>
                  <a:cubicBezTo>
                    <a:pt x="58293" y="180340"/>
                    <a:pt x="49022" y="176530"/>
                    <a:pt x="41148" y="171450"/>
                  </a:cubicBezTo>
                  <a:cubicBezTo>
                    <a:pt x="33274" y="166370"/>
                    <a:pt x="25781" y="159766"/>
                    <a:pt x="19939" y="152400"/>
                  </a:cubicBezTo>
                  <a:cubicBezTo>
                    <a:pt x="14097" y="145161"/>
                    <a:pt x="9017" y="136398"/>
                    <a:pt x="5842" y="127635"/>
                  </a:cubicBezTo>
                  <a:cubicBezTo>
                    <a:pt x="2540" y="118872"/>
                    <a:pt x="762" y="108966"/>
                    <a:pt x="508" y="99568"/>
                  </a:cubicBezTo>
                  <a:cubicBezTo>
                    <a:pt x="254" y="90170"/>
                    <a:pt x="1651" y="80264"/>
                    <a:pt x="4318" y="71374"/>
                  </a:cubicBezTo>
                  <a:cubicBezTo>
                    <a:pt x="6985" y="62357"/>
                    <a:pt x="11430" y="53467"/>
                    <a:pt x="16891" y="45847"/>
                  </a:cubicBezTo>
                  <a:cubicBezTo>
                    <a:pt x="22352" y="38227"/>
                    <a:pt x="29464" y="31115"/>
                    <a:pt x="37084" y="25654"/>
                  </a:cubicBezTo>
                  <a:cubicBezTo>
                    <a:pt x="44704" y="20193"/>
                    <a:pt x="53594" y="15748"/>
                    <a:pt x="62611" y="12954"/>
                  </a:cubicBezTo>
                  <a:cubicBezTo>
                    <a:pt x="71501" y="10160"/>
                    <a:pt x="81407" y="8763"/>
                    <a:pt x="90805" y="9017"/>
                  </a:cubicBezTo>
                  <a:cubicBezTo>
                    <a:pt x="100203" y="9271"/>
                    <a:pt x="109982" y="11176"/>
                    <a:pt x="118872" y="14351"/>
                  </a:cubicBezTo>
                  <a:cubicBezTo>
                    <a:pt x="127635" y="17526"/>
                    <a:pt x="136398" y="22479"/>
                    <a:pt x="143764" y="28321"/>
                  </a:cubicBezTo>
                  <a:cubicBezTo>
                    <a:pt x="151130" y="34163"/>
                    <a:pt x="157734" y="41656"/>
                    <a:pt x="162814" y="49530"/>
                  </a:cubicBezTo>
                  <a:cubicBezTo>
                    <a:pt x="167894" y="57404"/>
                    <a:pt x="171831" y="66675"/>
                    <a:pt x="174117" y="75819"/>
                  </a:cubicBezTo>
                  <a:cubicBezTo>
                    <a:pt x="176403" y="84963"/>
                    <a:pt x="177165" y="94869"/>
                    <a:pt x="176403" y="104140"/>
                  </a:cubicBezTo>
                  <a:cubicBezTo>
                    <a:pt x="175641" y="113538"/>
                    <a:pt x="173228" y="123190"/>
                    <a:pt x="169545" y="131826"/>
                  </a:cubicBezTo>
                  <a:cubicBezTo>
                    <a:pt x="165862" y="140462"/>
                    <a:pt x="160401" y="148971"/>
                    <a:pt x="154178" y="155956"/>
                  </a:cubicBezTo>
                  <a:cubicBezTo>
                    <a:pt x="147955" y="162941"/>
                    <a:pt x="140081" y="169291"/>
                    <a:pt x="131953" y="173863"/>
                  </a:cubicBezTo>
                  <a:cubicBezTo>
                    <a:pt x="123825" y="178435"/>
                    <a:pt x="114427" y="181864"/>
                    <a:pt x="105283" y="183642"/>
                  </a:cubicBezTo>
                  <a:cubicBezTo>
                    <a:pt x="96012" y="185420"/>
                    <a:pt x="85979" y="185801"/>
                    <a:pt x="76708" y="184531"/>
                  </a:cubicBezTo>
                  <a:cubicBezTo>
                    <a:pt x="67437" y="183261"/>
                    <a:pt x="57912" y="180340"/>
                    <a:pt x="49530" y="176149"/>
                  </a:cubicBezTo>
                  <a:cubicBezTo>
                    <a:pt x="41148" y="171958"/>
                    <a:pt x="32893" y="166116"/>
                    <a:pt x="26289" y="159512"/>
                  </a:cubicBezTo>
                  <a:cubicBezTo>
                    <a:pt x="19685" y="152908"/>
                    <a:pt x="13843" y="144780"/>
                    <a:pt x="9652" y="136398"/>
                  </a:cubicBezTo>
                  <a:cubicBezTo>
                    <a:pt x="5461" y="128016"/>
                    <a:pt x="2540" y="118364"/>
                    <a:pt x="1270" y="109093"/>
                  </a:cubicBezTo>
                  <a:cubicBezTo>
                    <a:pt x="0" y="99822"/>
                    <a:pt x="254" y="89789"/>
                    <a:pt x="2032" y="80645"/>
                  </a:cubicBezTo>
                  <a:cubicBezTo>
                    <a:pt x="3810" y="71374"/>
                    <a:pt x="7239" y="61976"/>
                    <a:pt x="11811" y="53848"/>
                  </a:cubicBezTo>
                  <a:cubicBezTo>
                    <a:pt x="16383" y="45720"/>
                    <a:pt x="22606" y="37846"/>
                    <a:pt x="29591" y="31623"/>
                  </a:cubicBezTo>
                  <a:cubicBezTo>
                    <a:pt x="36576" y="25400"/>
                    <a:pt x="45085" y="19939"/>
                    <a:pt x="53721" y="16256"/>
                  </a:cubicBezTo>
                  <a:cubicBezTo>
                    <a:pt x="62357" y="12573"/>
                    <a:pt x="81280" y="9271"/>
                    <a:pt x="81280" y="9271"/>
                  </a:cubicBezTo>
                  <a:cubicBezTo>
                    <a:pt x="81280" y="9271"/>
                    <a:pt x="114554" y="2540"/>
                    <a:pt x="134112" y="1397"/>
                  </a:cubicBezTo>
                  <a:cubicBezTo>
                    <a:pt x="158242" y="0"/>
                    <a:pt x="188214" y="1270"/>
                    <a:pt x="215138" y="4191"/>
                  </a:cubicBezTo>
                  <a:cubicBezTo>
                    <a:pt x="242189" y="7112"/>
                    <a:pt x="273812" y="17653"/>
                    <a:pt x="296037" y="19304"/>
                  </a:cubicBezTo>
                  <a:cubicBezTo>
                    <a:pt x="311531" y="20447"/>
                    <a:pt x="324866" y="17780"/>
                    <a:pt x="335661" y="17907"/>
                  </a:cubicBezTo>
                  <a:cubicBezTo>
                    <a:pt x="343154" y="18034"/>
                    <a:pt x="348615" y="17907"/>
                    <a:pt x="354838" y="19050"/>
                  </a:cubicBezTo>
                  <a:cubicBezTo>
                    <a:pt x="361061" y="20193"/>
                    <a:pt x="367411" y="22098"/>
                    <a:pt x="373126" y="24638"/>
                  </a:cubicBezTo>
                  <a:cubicBezTo>
                    <a:pt x="378968" y="27178"/>
                    <a:pt x="384556" y="30607"/>
                    <a:pt x="389509" y="34544"/>
                  </a:cubicBezTo>
                  <a:cubicBezTo>
                    <a:pt x="394462" y="38481"/>
                    <a:pt x="399161" y="43180"/>
                    <a:pt x="403098" y="48133"/>
                  </a:cubicBezTo>
                  <a:cubicBezTo>
                    <a:pt x="407035" y="53086"/>
                    <a:pt x="410337" y="58801"/>
                    <a:pt x="413004" y="64516"/>
                  </a:cubicBezTo>
                  <a:cubicBezTo>
                    <a:pt x="415671" y="70358"/>
                    <a:pt x="417703" y="76581"/>
                    <a:pt x="418846" y="82804"/>
                  </a:cubicBezTo>
                  <a:cubicBezTo>
                    <a:pt x="419989" y="89027"/>
                    <a:pt x="420370" y="95631"/>
                    <a:pt x="419989" y="101981"/>
                  </a:cubicBezTo>
                  <a:cubicBezTo>
                    <a:pt x="419608" y="108331"/>
                    <a:pt x="418465" y="114681"/>
                    <a:pt x="416560" y="120777"/>
                  </a:cubicBezTo>
                  <a:cubicBezTo>
                    <a:pt x="414655" y="126873"/>
                    <a:pt x="411988" y="132842"/>
                    <a:pt x="408686" y="138303"/>
                  </a:cubicBezTo>
                  <a:cubicBezTo>
                    <a:pt x="405384" y="143764"/>
                    <a:pt x="401320" y="148971"/>
                    <a:pt x="396875" y="153416"/>
                  </a:cubicBezTo>
                  <a:cubicBezTo>
                    <a:pt x="392430" y="157861"/>
                    <a:pt x="387350" y="161925"/>
                    <a:pt x="381889" y="165227"/>
                  </a:cubicBezTo>
                  <a:cubicBezTo>
                    <a:pt x="376428" y="168529"/>
                    <a:pt x="370459" y="171196"/>
                    <a:pt x="364363" y="173101"/>
                  </a:cubicBezTo>
                  <a:cubicBezTo>
                    <a:pt x="358267" y="175006"/>
                    <a:pt x="345567" y="176657"/>
                    <a:pt x="345567" y="1766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11511058" y="7681341"/>
            <a:ext cx="1100518" cy="690562"/>
            <a:chOff x="0" y="0"/>
            <a:chExt cx="1467358" cy="920750"/>
          </a:xfrm>
        </p:grpSpPr>
        <p:sp>
          <p:nvSpPr>
            <p:cNvPr id="47" name="Freeform 47"/>
            <p:cNvSpPr/>
            <p:nvPr/>
          </p:nvSpPr>
          <p:spPr>
            <a:xfrm>
              <a:off x="49911" y="50292"/>
              <a:ext cx="1367155" cy="820039"/>
            </a:xfrm>
            <a:custGeom>
              <a:avLst/>
              <a:gdLst/>
              <a:ahLst/>
              <a:cxnLst/>
              <a:rect l="l" t="t" r="r" b="b"/>
              <a:pathLst>
                <a:path w="1367155" h="820039">
                  <a:moveTo>
                    <a:pt x="199644" y="212090"/>
                  </a:moveTo>
                  <a:cubicBezTo>
                    <a:pt x="196342" y="345694"/>
                    <a:pt x="196088" y="373761"/>
                    <a:pt x="195580" y="408559"/>
                  </a:cubicBezTo>
                  <a:cubicBezTo>
                    <a:pt x="194945" y="451104"/>
                    <a:pt x="195326" y="508127"/>
                    <a:pt x="193167" y="550545"/>
                  </a:cubicBezTo>
                  <a:cubicBezTo>
                    <a:pt x="191389" y="585089"/>
                    <a:pt x="190246" y="614680"/>
                    <a:pt x="185293" y="644271"/>
                  </a:cubicBezTo>
                  <a:cubicBezTo>
                    <a:pt x="180721" y="671449"/>
                    <a:pt x="167513" y="703834"/>
                    <a:pt x="165481" y="721614"/>
                  </a:cubicBezTo>
                  <a:cubicBezTo>
                    <a:pt x="164465" y="730758"/>
                    <a:pt x="166497" y="735965"/>
                    <a:pt x="165862" y="742823"/>
                  </a:cubicBezTo>
                  <a:cubicBezTo>
                    <a:pt x="165227" y="749554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0" y="740664"/>
                    <a:pt x="889" y="731393"/>
                  </a:cubicBezTo>
                  <a:cubicBezTo>
                    <a:pt x="3048" y="708787"/>
                    <a:pt x="20955" y="653034"/>
                    <a:pt x="28829" y="616458"/>
                  </a:cubicBezTo>
                  <a:cubicBezTo>
                    <a:pt x="35941" y="583311"/>
                    <a:pt x="38735" y="551180"/>
                    <a:pt x="46736" y="520954"/>
                  </a:cubicBezTo>
                  <a:cubicBezTo>
                    <a:pt x="54356" y="492506"/>
                    <a:pt x="62103" y="465201"/>
                    <a:pt x="75057" y="439674"/>
                  </a:cubicBezTo>
                  <a:cubicBezTo>
                    <a:pt x="88265" y="413639"/>
                    <a:pt x="103886" y="390017"/>
                    <a:pt x="125730" y="366522"/>
                  </a:cubicBezTo>
                  <a:cubicBezTo>
                    <a:pt x="152146" y="338201"/>
                    <a:pt x="190754" y="306324"/>
                    <a:pt x="226822" y="285496"/>
                  </a:cubicBezTo>
                  <a:cubicBezTo>
                    <a:pt x="261239" y="265557"/>
                    <a:pt x="300355" y="254762"/>
                    <a:pt x="336804" y="242697"/>
                  </a:cubicBezTo>
                  <a:cubicBezTo>
                    <a:pt x="371602" y="231267"/>
                    <a:pt x="406527" y="220853"/>
                    <a:pt x="440690" y="214376"/>
                  </a:cubicBezTo>
                  <a:cubicBezTo>
                    <a:pt x="473075" y="208280"/>
                    <a:pt x="506222" y="207137"/>
                    <a:pt x="536829" y="204089"/>
                  </a:cubicBezTo>
                  <a:cubicBezTo>
                    <a:pt x="564896" y="201295"/>
                    <a:pt x="588645" y="199898"/>
                    <a:pt x="617474" y="196469"/>
                  </a:cubicBezTo>
                  <a:cubicBezTo>
                    <a:pt x="651002" y="192532"/>
                    <a:pt x="692150" y="187579"/>
                    <a:pt x="725805" y="181102"/>
                  </a:cubicBezTo>
                  <a:cubicBezTo>
                    <a:pt x="755650" y="175387"/>
                    <a:pt x="781685" y="173355"/>
                    <a:pt x="809371" y="160909"/>
                  </a:cubicBezTo>
                  <a:cubicBezTo>
                    <a:pt x="841629" y="146431"/>
                    <a:pt x="875411" y="111887"/>
                    <a:pt x="905510" y="94234"/>
                  </a:cubicBezTo>
                  <a:cubicBezTo>
                    <a:pt x="930021" y="79883"/>
                    <a:pt x="950214" y="69215"/>
                    <a:pt x="975106" y="60198"/>
                  </a:cubicBezTo>
                  <a:cubicBezTo>
                    <a:pt x="1001395" y="50673"/>
                    <a:pt x="1032129" y="45720"/>
                    <a:pt x="1059688" y="39624"/>
                  </a:cubicBezTo>
                  <a:cubicBezTo>
                    <a:pt x="1085850" y="33782"/>
                    <a:pt x="1107313" y="29845"/>
                    <a:pt x="1136269" y="24257"/>
                  </a:cubicBezTo>
                  <a:cubicBezTo>
                    <a:pt x="1173861" y="17018"/>
                    <a:pt x="1237615" y="889"/>
                    <a:pt x="1266317" y="508"/>
                  </a:cubicBezTo>
                  <a:cubicBezTo>
                    <a:pt x="1280541" y="381"/>
                    <a:pt x="1288161" y="2159"/>
                    <a:pt x="1298194" y="5461"/>
                  </a:cubicBezTo>
                  <a:cubicBezTo>
                    <a:pt x="1308227" y="8763"/>
                    <a:pt x="1318260" y="14097"/>
                    <a:pt x="1326769" y="20447"/>
                  </a:cubicBezTo>
                  <a:cubicBezTo>
                    <a:pt x="1335278" y="26797"/>
                    <a:pt x="1343279" y="34925"/>
                    <a:pt x="1349248" y="43688"/>
                  </a:cubicBezTo>
                  <a:cubicBezTo>
                    <a:pt x="1355344" y="52451"/>
                    <a:pt x="1360043" y="62738"/>
                    <a:pt x="1362964" y="73025"/>
                  </a:cubicBezTo>
                  <a:cubicBezTo>
                    <a:pt x="1365885" y="83185"/>
                    <a:pt x="1367155" y="94488"/>
                    <a:pt x="1366647" y="105029"/>
                  </a:cubicBezTo>
                  <a:cubicBezTo>
                    <a:pt x="1366139" y="115697"/>
                    <a:pt x="1363726" y="126746"/>
                    <a:pt x="1359916" y="136652"/>
                  </a:cubicBezTo>
                  <a:cubicBezTo>
                    <a:pt x="1355979" y="146558"/>
                    <a:pt x="1350264" y="156337"/>
                    <a:pt x="1343406" y="164465"/>
                  </a:cubicBezTo>
                  <a:cubicBezTo>
                    <a:pt x="1336548" y="172593"/>
                    <a:pt x="1327912" y="179959"/>
                    <a:pt x="1318895" y="185547"/>
                  </a:cubicBezTo>
                  <a:cubicBezTo>
                    <a:pt x="1309878" y="191135"/>
                    <a:pt x="1299337" y="195326"/>
                    <a:pt x="1289050" y="197739"/>
                  </a:cubicBezTo>
                  <a:cubicBezTo>
                    <a:pt x="1278636" y="200152"/>
                    <a:pt x="1267333" y="200787"/>
                    <a:pt x="1256792" y="199644"/>
                  </a:cubicBezTo>
                  <a:cubicBezTo>
                    <a:pt x="1246251" y="198501"/>
                    <a:pt x="1235202" y="195580"/>
                    <a:pt x="1225550" y="191135"/>
                  </a:cubicBezTo>
                  <a:cubicBezTo>
                    <a:pt x="1215898" y="186690"/>
                    <a:pt x="1206500" y="180467"/>
                    <a:pt x="1198753" y="173228"/>
                  </a:cubicBezTo>
                  <a:cubicBezTo>
                    <a:pt x="1191006" y="165989"/>
                    <a:pt x="1184148" y="157099"/>
                    <a:pt x="1179068" y="147701"/>
                  </a:cubicBezTo>
                  <a:cubicBezTo>
                    <a:pt x="1173988" y="138303"/>
                    <a:pt x="1170305" y="127635"/>
                    <a:pt x="1168527" y="117094"/>
                  </a:cubicBezTo>
                  <a:cubicBezTo>
                    <a:pt x="1166749" y="106680"/>
                    <a:pt x="1166622" y="95377"/>
                    <a:pt x="1168273" y="84836"/>
                  </a:cubicBezTo>
                  <a:cubicBezTo>
                    <a:pt x="1169924" y="74295"/>
                    <a:pt x="1173480" y="63500"/>
                    <a:pt x="1178433" y="54102"/>
                  </a:cubicBezTo>
                  <a:cubicBezTo>
                    <a:pt x="1183386" y="44704"/>
                    <a:pt x="1190117" y="35687"/>
                    <a:pt x="1197737" y="28321"/>
                  </a:cubicBezTo>
                  <a:cubicBezTo>
                    <a:pt x="1205357" y="20955"/>
                    <a:pt x="1214755" y="14478"/>
                    <a:pt x="1224407" y="9906"/>
                  </a:cubicBezTo>
                  <a:cubicBezTo>
                    <a:pt x="1234059" y="5334"/>
                    <a:pt x="1244981" y="2286"/>
                    <a:pt x="1255522" y="1143"/>
                  </a:cubicBezTo>
                  <a:cubicBezTo>
                    <a:pt x="1266063" y="0"/>
                    <a:pt x="1277366" y="508"/>
                    <a:pt x="1287780" y="2667"/>
                  </a:cubicBezTo>
                  <a:cubicBezTo>
                    <a:pt x="1298194" y="4826"/>
                    <a:pt x="1308735" y="9017"/>
                    <a:pt x="1317879" y="14478"/>
                  </a:cubicBezTo>
                  <a:cubicBezTo>
                    <a:pt x="1327023" y="19939"/>
                    <a:pt x="1335659" y="27178"/>
                    <a:pt x="1342644" y="35179"/>
                  </a:cubicBezTo>
                  <a:cubicBezTo>
                    <a:pt x="1349502" y="43180"/>
                    <a:pt x="1355471" y="52959"/>
                    <a:pt x="1359408" y="62738"/>
                  </a:cubicBezTo>
                  <a:cubicBezTo>
                    <a:pt x="1363345" y="72644"/>
                    <a:pt x="1365885" y="83566"/>
                    <a:pt x="1366520" y="94234"/>
                  </a:cubicBezTo>
                  <a:cubicBezTo>
                    <a:pt x="1367155" y="104775"/>
                    <a:pt x="1366139" y="116078"/>
                    <a:pt x="1363345" y="126365"/>
                  </a:cubicBezTo>
                  <a:cubicBezTo>
                    <a:pt x="1360551" y="136652"/>
                    <a:pt x="1355852" y="146939"/>
                    <a:pt x="1349883" y="155829"/>
                  </a:cubicBezTo>
                  <a:cubicBezTo>
                    <a:pt x="1343914" y="164719"/>
                    <a:pt x="1336167" y="172974"/>
                    <a:pt x="1327785" y="179451"/>
                  </a:cubicBezTo>
                  <a:cubicBezTo>
                    <a:pt x="1319403" y="185928"/>
                    <a:pt x="1309370" y="191262"/>
                    <a:pt x="1299337" y="194691"/>
                  </a:cubicBezTo>
                  <a:cubicBezTo>
                    <a:pt x="1289304" y="198120"/>
                    <a:pt x="1267587" y="200152"/>
                    <a:pt x="1267587" y="200152"/>
                  </a:cubicBezTo>
                  <a:cubicBezTo>
                    <a:pt x="1267587" y="200152"/>
                    <a:pt x="1273429" y="193040"/>
                    <a:pt x="1272286" y="191643"/>
                  </a:cubicBezTo>
                  <a:cubicBezTo>
                    <a:pt x="1268857" y="187452"/>
                    <a:pt x="1215136" y="213614"/>
                    <a:pt x="1186688" y="220472"/>
                  </a:cubicBezTo>
                  <a:cubicBezTo>
                    <a:pt x="1159510" y="227076"/>
                    <a:pt x="1132459" y="228854"/>
                    <a:pt x="1105154" y="232537"/>
                  </a:cubicBezTo>
                  <a:cubicBezTo>
                    <a:pt x="1077722" y="236220"/>
                    <a:pt x="1047623" y="232283"/>
                    <a:pt x="1022350" y="242570"/>
                  </a:cubicBezTo>
                  <a:cubicBezTo>
                    <a:pt x="996188" y="253111"/>
                    <a:pt x="977138" y="280797"/>
                    <a:pt x="951103" y="296545"/>
                  </a:cubicBezTo>
                  <a:cubicBezTo>
                    <a:pt x="923798" y="313182"/>
                    <a:pt x="893826" y="328041"/>
                    <a:pt x="861568" y="338963"/>
                  </a:cubicBezTo>
                  <a:cubicBezTo>
                    <a:pt x="826643" y="350774"/>
                    <a:pt x="783209" y="357886"/>
                    <a:pt x="748411" y="363347"/>
                  </a:cubicBezTo>
                  <a:cubicBezTo>
                    <a:pt x="719201" y="367919"/>
                    <a:pt x="697357" y="368427"/>
                    <a:pt x="667131" y="371475"/>
                  </a:cubicBezTo>
                  <a:cubicBezTo>
                    <a:pt x="629158" y="375285"/>
                    <a:pt x="577342" y="380238"/>
                    <a:pt x="538480" y="384048"/>
                  </a:cubicBezTo>
                  <a:cubicBezTo>
                    <a:pt x="506349" y="387096"/>
                    <a:pt x="481076" y="387477"/>
                    <a:pt x="450596" y="392430"/>
                  </a:cubicBezTo>
                  <a:cubicBezTo>
                    <a:pt x="416687" y="398018"/>
                    <a:pt x="376301" y="402717"/>
                    <a:pt x="344551" y="417195"/>
                  </a:cubicBezTo>
                  <a:cubicBezTo>
                    <a:pt x="314071" y="431165"/>
                    <a:pt x="285369" y="452501"/>
                    <a:pt x="263144" y="476250"/>
                  </a:cubicBezTo>
                  <a:cubicBezTo>
                    <a:pt x="241300" y="499491"/>
                    <a:pt x="224155" y="527304"/>
                    <a:pt x="211709" y="557911"/>
                  </a:cubicBezTo>
                  <a:cubicBezTo>
                    <a:pt x="198247" y="591185"/>
                    <a:pt x="196596" y="636524"/>
                    <a:pt x="188087" y="669671"/>
                  </a:cubicBezTo>
                  <a:cubicBezTo>
                    <a:pt x="181102" y="696849"/>
                    <a:pt x="170053" y="726186"/>
                    <a:pt x="165862" y="742823"/>
                  </a:cubicBezTo>
                  <a:cubicBezTo>
                    <a:pt x="163703" y="751332"/>
                    <a:pt x="164084" y="756158"/>
                    <a:pt x="162052" y="762381"/>
                  </a:cubicBezTo>
                  <a:cubicBezTo>
                    <a:pt x="160020" y="768731"/>
                    <a:pt x="157099" y="774954"/>
                    <a:pt x="153670" y="780542"/>
                  </a:cubicBezTo>
                  <a:cubicBezTo>
                    <a:pt x="150241" y="786130"/>
                    <a:pt x="145923" y="791464"/>
                    <a:pt x="141224" y="796036"/>
                  </a:cubicBezTo>
                  <a:cubicBezTo>
                    <a:pt x="136525" y="800608"/>
                    <a:pt x="131191" y="804926"/>
                    <a:pt x="125476" y="808228"/>
                  </a:cubicBezTo>
                  <a:cubicBezTo>
                    <a:pt x="119761" y="811657"/>
                    <a:pt x="113538" y="814324"/>
                    <a:pt x="107188" y="816229"/>
                  </a:cubicBezTo>
                  <a:cubicBezTo>
                    <a:pt x="100838" y="818134"/>
                    <a:pt x="94234" y="819277"/>
                    <a:pt x="87630" y="819658"/>
                  </a:cubicBezTo>
                  <a:cubicBezTo>
                    <a:pt x="81026" y="820039"/>
                    <a:pt x="74168" y="819531"/>
                    <a:pt x="67691" y="818261"/>
                  </a:cubicBezTo>
                  <a:cubicBezTo>
                    <a:pt x="61214" y="816991"/>
                    <a:pt x="54737" y="814959"/>
                    <a:pt x="48768" y="812165"/>
                  </a:cubicBezTo>
                  <a:cubicBezTo>
                    <a:pt x="42799" y="809371"/>
                    <a:pt x="36957" y="805815"/>
                    <a:pt x="31750" y="801751"/>
                  </a:cubicBezTo>
                  <a:cubicBezTo>
                    <a:pt x="26543" y="797687"/>
                    <a:pt x="21844" y="792734"/>
                    <a:pt x="17780" y="787527"/>
                  </a:cubicBezTo>
                  <a:cubicBezTo>
                    <a:pt x="13716" y="782320"/>
                    <a:pt x="10287" y="776478"/>
                    <a:pt x="7620" y="770382"/>
                  </a:cubicBezTo>
                  <a:cubicBezTo>
                    <a:pt x="4953" y="764286"/>
                    <a:pt x="3048" y="757682"/>
                    <a:pt x="1905" y="751205"/>
                  </a:cubicBezTo>
                  <a:cubicBezTo>
                    <a:pt x="762" y="744728"/>
                    <a:pt x="762" y="737108"/>
                    <a:pt x="889" y="731393"/>
                  </a:cubicBezTo>
                  <a:cubicBezTo>
                    <a:pt x="1016" y="727075"/>
                    <a:pt x="762" y="725424"/>
                    <a:pt x="1905" y="719963"/>
                  </a:cubicBezTo>
                  <a:cubicBezTo>
                    <a:pt x="5080" y="704215"/>
                    <a:pt x="22606" y="660527"/>
                    <a:pt x="29591" y="631190"/>
                  </a:cubicBezTo>
                  <a:cubicBezTo>
                    <a:pt x="36195" y="603377"/>
                    <a:pt x="40132" y="579755"/>
                    <a:pt x="43180" y="548386"/>
                  </a:cubicBezTo>
                  <a:cubicBezTo>
                    <a:pt x="47117" y="508000"/>
                    <a:pt x="47625" y="450723"/>
                    <a:pt x="48006" y="408559"/>
                  </a:cubicBezTo>
                  <a:cubicBezTo>
                    <a:pt x="48387" y="373888"/>
                    <a:pt x="47117" y="345694"/>
                    <a:pt x="46482" y="313563"/>
                  </a:cubicBezTo>
                  <a:cubicBezTo>
                    <a:pt x="45847" y="280289"/>
                    <a:pt x="43053" y="232283"/>
                    <a:pt x="43942" y="212090"/>
                  </a:cubicBezTo>
                  <a:cubicBezTo>
                    <a:pt x="44323" y="203454"/>
                    <a:pt x="44577" y="199517"/>
                    <a:pt x="46101" y="193548"/>
                  </a:cubicBezTo>
                  <a:cubicBezTo>
                    <a:pt x="47625" y="187452"/>
                    <a:pt x="49911" y="181356"/>
                    <a:pt x="52832" y="175895"/>
                  </a:cubicBezTo>
                  <a:cubicBezTo>
                    <a:pt x="55753" y="170434"/>
                    <a:pt x="59436" y="165100"/>
                    <a:pt x="63500" y="160528"/>
                  </a:cubicBezTo>
                  <a:cubicBezTo>
                    <a:pt x="67564" y="155829"/>
                    <a:pt x="72390" y="151638"/>
                    <a:pt x="77470" y="148082"/>
                  </a:cubicBezTo>
                  <a:cubicBezTo>
                    <a:pt x="82550" y="144526"/>
                    <a:pt x="88265" y="141478"/>
                    <a:pt x="94107" y="139319"/>
                  </a:cubicBezTo>
                  <a:cubicBezTo>
                    <a:pt x="99949" y="137160"/>
                    <a:pt x="106172" y="135636"/>
                    <a:pt x="112395" y="134874"/>
                  </a:cubicBezTo>
                  <a:cubicBezTo>
                    <a:pt x="118618" y="134112"/>
                    <a:pt x="124968" y="134112"/>
                    <a:pt x="131191" y="134874"/>
                  </a:cubicBezTo>
                  <a:cubicBezTo>
                    <a:pt x="137287" y="135636"/>
                    <a:pt x="143510" y="137160"/>
                    <a:pt x="149352" y="139319"/>
                  </a:cubicBezTo>
                  <a:cubicBezTo>
                    <a:pt x="155194" y="141478"/>
                    <a:pt x="160909" y="144526"/>
                    <a:pt x="165989" y="148082"/>
                  </a:cubicBezTo>
                  <a:cubicBezTo>
                    <a:pt x="171069" y="151638"/>
                    <a:pt x="175895" y="155829"/>
                    <a:pt x="179959" y="160528"/>
                  </a:cubicBezTo>
                  <a:cubicBezTo>
                    <a:pt x="184023" y="165100"/>
                    <a:pt x="187706" y="170434"/>
                    <a:pt x="190627" y="175895"/>
                  </a:cubicBezTo>
                  <a:cubicBezTo>
                    <a:pt x="193548" y="181356"/>
                    <a:pt x="195834" y="187452"/>
                    <a:pt x="197358" y="193548"/>
                  </a:cubicBezTo>
                  <a:cubicBezTo>
                    <a:pt x="198882" y="199517"/>
                    <a:pt x="199644" y="212090"/>
                    <a:pt x="199644" y="2120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8" name="Group 48"/>
          <p:cNvGrpSpPr/>
          <p:nvPr/>
        </p:nvGrpSpPr>
        <p:grpSpPr>
          <a:xfrm>
            <a:off x="11593163" y="7729252"/>
            <a:ext cx="779907" cy="458534"/>
            <a:chOff x="0" y="0"/>
            <a:chExt cx="1039876" cy="611378"/>
          </a:xfrm>
        </p:grpSpPr>
        <p:sp>
          <p:nvSpPr>
            <p:cNvPr id="49" name="Freeform 49"/>
            <p:cNvSpPr/>
            <p:nvPr/>
          </p:nvSpPr>
          <p:spPr>
            <a:xfrm>
              <a:off x="41529" y="50038"/>
              <a:ext cx="947547" cy="511048"/>
            </a:xfrm>
            <a:custGeom>
              <a:avLst/>
              <a:gdLst/>
              <a:ahLst/>
              <a:cxnLst/>
              <a:rect l="l" t="t" r="r" b="b"/>
              <a:pathLst>
                <a:path w="947547" h="511048">
                  <a:moveTo>
                    <a:pt x="913511" y="144907"/>
                  </a:moveTo>
                  <a:cubicBezTo>
                    <a:pt x="799592" y="220980"/>
                    <a:pt x="765048" y="249047"/>
                    <a:pt x="735584" y="268351"/>
                  </a:cubicBezTo>
                  <a:cubicBezTo>
                    <a:pt x="711327" y="284226"/>
                    <a:pt x="690499" y="296037"/>
                    <a:pt x="667004" y="308610"/>
                  </a:cubicBezTo>
                  <a:cubicBezTo>
                    <a:pt x="643128" y="321437"/>
                    <a:pt x="618744" y="334264"/>
                    <a:pt x="593344" y="344424"/>
                  </a:cubicBezTo>
                  <a:cubicBezTo>
                    <a:pt x="567944" y="354584"/>
                    <a:pt x="541020" y="363093"/>
                    <a:pt x="514604" y="369443"/>
                  </a:cubicBezTo>
                  <a:cubicBezTo>
                    <a:pt x="488823" y="375666"/>
                    <a:pt x="464947" y="377063"/>
                    <a:pt x="436626" y="382397"/>
                  </a:cubicBezTo>
                  <a:cubicBezTo>
                    <a:pt x="402209" y="388874"/>
                    <a:pt x="356616" y="397637"/>
                    <a:pt x="322834" y="406654"/>
                  </a:cubicBezTo>
                  <a:cubicBezTo>
                    <a:pt x="295021" y="414020"/>
                    <a:pt x="274320" y="425069"/>
                    <a:pt x="248031" y="430784"/>
                  </a:cubicBezTo>
                  <a:cubicBezTo>
                    <a:pt x="220091" y="436880"/>
                    <a:pt x="173990" y="455168"/>
                    <a:pt x="159639" y="441452"/>
                  </a:cubicBezTo>
                  <a:cubicBezTo>
                    <a:pt x="143637" y="426212"/>
                    <a:pt x="149352" y="351282"/>
                    <a:pt x="167767" y="331597"/>
                  </a:cubicBezTo>
                  <a:cubicBezTo>
                    <a:pt x="184277" y="314071"/>
                    <a:pt x="231394" y="321310"/>
                    <a:pt x="255143" y="319659"/>
                  </a:cubicBezTo>
                  <a:cubicBezTo>
                    <a:pt x="271272" y="318516"/>
                    <a:pt x="283464" y="318643"/>
                    <a:pt x="296037" y="319659"/>
                  </a:cubicBezTo>
                  <a:cubicBezTo>
                    <a:pt x="306959" y="320548"/>
                    <a:pt x="316865" y="321564"/>
                    <a:pt x="326390" y="324866"/>
                  </a:cubicBezTo>
                  <a:cubicBezTo>
                    <a:pt x="336042" y="328168"/>
                    <a:pt x="345567" y="333375"/>
                    <a:pt x="353568" y="339598"/>
                  </a:cubicBezTo>
                  <a:cubicBezTo>
                    <a:pt x="361569" y="345821"/>
                    <a:pt x="369062" y="353695"/>
                    <a:pt x="374650" y="362204"/>
                  </a:cubicBezTo>
                  <a:cubicBezTo>
                    <a:pt x="380238" y="370713"/>
                    <a:pt x="384683" y="380619"/>
                    <a:pt x="387350" y="390398"/>
                  </a:cubicBezTo>
                  <a:cubicBezTo>
                    <a:pt x="390017" y="400177"/>
                    <a:pt x="391160" y="410972"/>
                    <a:pt x="390525" y="421132"/>
                  </a:cubicBezTo>
                  <a:cubicBezTo>
                    <a:pt x="389890" y="431292"/>
                    <a:pt x="387350" y="441833"/>
                    <a:pt x="383540" y="451231"/>
                  </a:cubicBezTo>
                  <a:cubicBezTo>
                    <a:pt x="379730" y="460629"/>
                    <a:pt x="374015" y="469773"/>
                    <a:pt x="367411" y="477520"/>
                  </a:cubicBezTo>
                  <a:cubicBezTo>
                    <a:pt x="360807" y="485140"/>
                    <a:pt x="352552" y="492125"/>
                    <a:pt x="343789" y="497332"/>
                  </a:cubicBezTo>
                  <a:cubicBezTo>
                    <a:pt x="335026" y="502539"/>
                    <a:pt x="324866" y="506476"/>
                    <a:pt x="314960" y="508508"/>
                  </a:cubicBezTo>
                  <a:cubicBezTo>
                    <a:pt x="305054" y="510540"/>
                    <a:pt x="294132" y="511048"/>
                    <a:pt x="284099" y="509905"/>
                  </a:cubicBezTo>
                  <a:cubicBezTo>
                    <a:pt x="273939" y="508762"/>
                    <a:pt x="263525" y="505714"/>
                    <a:pt x="254381" y="501396"/>
                  </a:cubicBezTo>
                  <a:cubicBezTo>
                    <a:pt x="245237" y="497078"/>
                    <a:pt x="236347" y="490855"/>
                    <a:pt x="228981" y="483870"/>
                  </a:cubicBezTo>
                  <a:cubicBezTo>
                    <a:pt x="221615" y="476758"/>
                    <a:pt x="215138" y="468122"/>
                    <a:pt x="210439" y="459105"/>
                  </a:cubicBezTo>
                  <a:cubicBezTo>
                    <a:pt x="205740" y="450088"/>
                    <a:pt x="202311" y="439801"/>
                    <a:pt x="200787" y="429768"/>
                  </a:cubicBezTo>
                  <a:cubicBezTo>
                    <a:pt x="199263" y="419735"/>
                    <a:pt x="199390" y="408940"/>
                    <a:pt x="201168" y="398907"/>
                  </a:cubicBezTo>
                  <a:cubicBezTo>
                    <a:pt x="202946" y="388874"/>
                    <a:pt x="206375" y="378587"/>
                    <a:pt x="211201" y="369697"/>
                  </a:cubicBezTo>
                  <a:cubicBezTo>
                    <a:pt x="216027" y="360680"/>
                    <a:pt x="222631" y="352171"/>
                    <a:pt x="230124" y="345186"/>
                  </a:cubicBezTo>
                  <a:cubicBezTo>
                    <a:pt x="237617" y="338328"/>
                    <a:pt x="246634" y="332359"/>
                    <a:pt x="255905" y="328168"/>
                  </a:cubicBezTo>
                  <a:cubicBezTo>
                    <a:pt x="265176" y="323977"/>
                    <a:pt x="275590" y="321183"/>
                    <a:pt x="285750" y="320167"/>
                  </a:cubicBezTo>
                  <a:cubicBezTo>
                    <a:pt x="295783" y="319151"/>
                    <a:pt x="306578" y="319786"/>
                    <a:pt x="316484" y="322072"/>
                  </a:cubicBezTo>
                  <a:cubicBezTo>
                    <a:pt x="326390" y="324358"/>
                    <a:pt x="336550" y="328422"/>
                    <a:pt x="345186" y="333756"/>
                  </a:cubicBezTo>
                  <a:cubicBezTo>
                    <a:pt x="353822" y="339090"/>
                    <a:pt x="362077" y="346202"/>
                    <a:pt x="368554" y="353949"/>
                  </a:cubicBezTo>
                  <a:cubicBezTo>
                    <a:pt x="375031" y="361696"/>
                    <a:pt x="380492" y="371094"/>
                    <a:pt x="384175" y="380492"/>
                  </a:cubicBezTo>
                  <a:cubicBezTo>
                    <a:pt x="387858" y="390017"/>
                    <a:pt x="390017" y="400558"/>
                    <a:pt x="390525" y="410718"/>
                  </a:cubicBezTo>
                  <a:cubicBezTo>
                    <a:pt x="391033" y="420878"/>
                    <a:pt x="389763" y="431673"/>
                    <a:pt x="386969" y="441452"/>
                  </a:cubicBezTo>
                  <a:cubicBezTo>
                    <a:pt x="384175" y="451231"/>
                    <a:pt x="379603" y="461010"/>
                    <a:pt x="373761" y="469392"/>
                  </a:cubicBezTo>
                  <a:cubicBezTo>
                    <a:pt x="368046" y="477774"/>
                    <a:pt x="360426" y="485521"/>
                    <a:pt x="352298" y="491617"/>
                  </a:cubicBezTo>
                  <a:cubicBezTo>
                    <a:pt x="344170" y="497713"/>
                    <a:pt x="334518" y="502666"/>
                    <a:pt x="324866" y="505841"/>
                  </a:cubicBezTo>
                  <a:cubicBezTo>
                    <a:pt x="315214" y="509016"/>
                    <a:pt x="294386" y="510540"/>
                    <a:pt x="294386" y="510540"/>
                  </a:cubicBezTo>
                  <a:cubicBezTo>
                    <a:pt x="294386" y="510540"/>
                    <a:pt x="250317" y="510413"/>
                    <a:pt x="225806" y="509016"/>
                  </a:cubicBezTo>
                  <a:cubicBezTo>
                    <a:pt x="197485" y="507365"/>
                    <a:pt x="163576" y="509397"/>
                    <a:pt x="134112" y="500253"/>
                  </a:cubicBezTo>
                  <a:cubicBezTo>
                    <a:pt x="103124" y="490601"/>
                    <a:pt x="65786" y="476504"/>
                    <a:pt x="45085" y="450723"/>
                  </a:cubicBezTo>
                  <a:cubicBezTo>
                    <a:pt x="22098" y="422021"/>
                    <a:pt x="0" y="361696"/>
                    <a:pt x="9271" y="329819"/>
                  </a:cubicBezTo>
                  <a:cubicBezTo>
                    <a:pt x="17526" y="301498"/>
                    <a:pt x="56007" y="276606"/>
                    <a:pt x="84201" y="264922"/>
                  </a:cubicBezTo>
                  <a:cubicBezTo>
                    <a:pt x="111125" y="253746"/>
                    <a:pt x="145288" y="262382"/>
                    <a:pt x="173736" y="258572"/>
                  </a:cubicBezTo>
                  <a:cubicBezTo>
                    <a:pt x="200025" y="255016"/>
                    <a:pt x="221107" y="249174"/>
                    <a:pt x="248920" y="243459"/>
                  </a:cubicBezTo>
                  <a:cubicBezTo>
                    <a:pt x="283845" y="236347"/>
                    <a:pt x="331089" y="224155"/>
                    <a:pt x="366903" y="218948"/>
                  </a:cubicBezTo>
                  <a:cubicBezTo>
                    <a:pt x="396240" y="214630"/>
                    <a:pt x="421386" y="215773"/>
                    <a:pt x="447802" y="211836"/>
                  </a:cubicBezTo>
                  <a:cubicBezTo>
                    <a:pt x="473837" y="207899"/>
                    <a:pt x="496824" y="204216"/>
                    <a:pt x="524383" y="195453"/>
                  </a:cubicBezTo>
                  <a:cubicBezTo>
                    <a:pt x="558927" y="184404"/>
                    <a:pt x="601472" y="166497"/>
                    <a:pt x="637540" y="146431"/>
                  </a:cubicBezTo>
                  <a:cubicBezTo>
                    <a:pt x="674243" y="125984"/>
                    <a:pt x="709930" y="96774"/>
                    <a:pt x="742442" y="73533"/>
                  </a:cubicBezTo>
                  <a:cubicBezTo>
                    <a:pt x="771144" y="52959"/>
                    <a:pt x="805561" y="25273"/>
                    <a:pt x="822579" y="14478"/>
                  </a:cubicBezTo>
                  <a:cubicBezTo>
                    <a:pt x="830072" y="9779"/>
                    <a:pt x="833501" y="7747"/>
                    <a:pt x="839470" y="5461"/>
                  </a:cubicBezTo>
                  <a:cubicBezTo>
                    <a:pt x="845439" y="3175"/>
                    <a:pt x="851789" y="1524"/>
                    <a:pt x="858139" y="762"/>
                  </a:cubicBezTo>
                  <a:cubicBezTo>
                    <a:pt x="864489" y="0"/>
                    <a:pt x="870966" y="0"/>
                    <a:pt x="877316" y="762"/>
                  </a:cubicBezTo>
                  <a:cubicBezTo>
                    <a:pt x="883539" y="1524"/>
                    <a:pt x="889889" y="3048"/>
                    <a:pt x="895858" y="5207"/>
                  </a:cubicBezTo>
                  <a:cubicBezTo>
                    <a:pt x="901827" y="7493"/>
                    <a:pt x="907669" y="10541"/>
                    <a:pt x="912876" y="14097"/>
                  </a:cubicBezTo>
                  <a:cubicBezTo>
                    <a:pt x="918083" y="17653"/>
                    <a:pt x="923163" y="21971"/>
                    <a:pt x="927354" y="26670"/>
                  </a:cubicBezTo>
                  <a:cubicBezTo>
                    <a:pt x="931545" y="31369"/>
                    <a:pt x="935355" y="36830"/>
                    <a:pt x="938276" y="42418"/>
                  </a:cubicBezTo>
                  <a:cubicBezTo>
                    <a:pt x="941197" y="48006"/>
                    <a:pt x="943610" y="54229"/>
                    <a:pt x="945134" y="60325"/>
                  </a:cubicBezTo>
                  <a:cubicBezTo>
                    <a:pt x="946658" y="66548"/>
                    <a:pt x="947547" y="73025"/>
                    <a:pt x="947547" y="79375"/>
                  </a:cubicBezTo>
                  <a:cubicBezTo>
                    <a:pt x="947547" y="85725"/>
                    <a:pt x="946912" y="92202"/>
                    <a:pt x="945388" y="98425"/>
                  </a:cubicBezTo>
                  <a:cubicBezTo>
                    <a:pt x="943864" y="104521"/>
                    <a:pt x="941578" y="110744"/>
                    <a:pt x="938657" y="116332"/>
                  </a:cubicBezTo>
                  <a:cubicBezTo>
                    <a:pt x="935736" y="121920"/>
                    <a:pt x="931926" y="127254"/>
                    <a:pt x="927735" y="132080"/>
                  </a:cubicBezTo>
                  <a:cubicBezTo>
                    <a:pt x="923544" y="136779"/>
                    <a:pt x="913511" y="144907"/>
                    <a:pt x="913511" y="1449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0" name="Group 50"/>
          <p:cNvGrpSpPr/>
          <p:nvPr/>
        </p:nvGrpSpPr>
        <p:grpSpPr>
          <a:xfrm>
            <a:off x="12424791" y="7682770"/>
            <a:ext cx="214694" cy="206883"/>
            <a:chOff x="0" y="0"/>
            <a:chExt cx="286258" cy="275844"/>
          </a:xfrm>
        </p:grpSpPr>
        <p:sp>
          <p:nvSpPr>
            <p:cNvPr id="51" name="Freeform 51"/>
            <p:cNvSpPr/>
            <p:nvPr/>
          </p:nvSpPr>
          <p:spPr>
            <a:xfrm>
              <a:off x="50673" y="50165"/>
              <a:ext cx="185293" cy="175260"/>
            </a:xfrm>
            <a:custGeom>
              <a:avLst/>
              <a:gdLst/>
              <a:ahLst/>
              <a:cxnLst/>
              <a:rect l="l" t="t" r="r" b="b"/>
              <a:pathLst>
                <a:path w="185293" h="175260">
                  <a:moveTo>
                    <a:pt x="119634" y="13081"/>
                  </a:moveTo>
                  <a:cubicBezTo>
                    <a:pt x="157226" y="37211"/>
                    <a:pt x="163449" y="42418"/>
                    <a:pt x="168529" y="49022"/>
                  </a:cubicBezTo>
                  <a:cubicBezTo>
                    <a:pt x="173609" y="55626"/>
                    <a:pt x="177800" y="63373"/>
                    <a:pt x="180467" y="71247"/>
                  </a:cubicBezTo>
                  <a:cubicBezTo>
                    <a:pt x="183134" y="79121"/>
                    <a:pt x="184658" y="87884"/>
                    <a:pt x="184785" y="96139"/>
                  </a:cubicBezTo>
                  <a:cubicBezTo>
                    <a:pt x="184912" y="104521"/>
                    <a:pt x="183388" y="113284"/>
                    <a:pt x="180848" y="121158"/>
                  </a:cubicBezTo>
                  <a:cubicBezTo>
                    <a:pt x="178181" y="129032"/>
                    <a:pt x="174117" y="136906"/>
                    <a:pt x="169164" y="143637"/>
                  </a:cubicBezTo>
                  <a:cubicBezTo>
                    <a:pt x="164211" y="150241"/>
                    <a:pt x="157861" y="156464"/>
                    <a:pt x="151003" y="161163"/>
                  </a:cubicBezTo>
                  <a:cubicBezTo>
                    <a:pt x="144145" y="165862"/>
                    <a:pt x="136144" y="169545"/>
                    <a:pt x="128143" y="171831"/>
                  </a:cubicBezTo>
                  <a:cubicBezTo>
                    <a:pt x="120142" y="174117"/>
                    <a:pt x="111252" y="175260"/>
                    <a:pt x="102997" y="174879"/>
                  </a:cubicBezTo>
                  <a:cubicBezTo>
                    <a:pt x="94742" y="174498"/>
                    <a:pt x="86106" y="172593"/>
                    <a:pt x="78359" y="169545"/>
                  </a:cubicBezTo>
                  <a:cubicBezTo>
                    <a:pt x="70612" y="166497"/>
                    <a:pt x="62865" y="162052"/>
                    <a:pt x="56515" y="156718"/>
                  </a:cubicBezTo>
                  <a:cubicBezTo>
                    <a:pt x="50165" y="151384"/>
                    <a:pt x="44323" y="144653"/>
                    <a:pt x="40005" y="137541"/>
                  </a:cubicBezTo>
                  <a:cubicBezTo>
                    <a:pt x="35687" y="130429"/>
                    <a:pt x="32385" y="122301"/>
                    <a:pt x="30480" y="114173"/>
                  </a:cubicBezTo>
                  <a:cubicBezTo>
                    <a:pt x="28575" y="106045"/>
                    <a:pt x="28067" y="97155"/>
                    <a:pt x="28956" y="88900"/>
                  </a:cubicBezTo>
                  <a:cubicBezTo>
                    <a:pt x="29845" y="80645"/>
                    <a:pt x="32131" y="72136"/>
                    <a:pt x="35560" y="64516"/>
                  </a:cubicBezTo>
                  <a:cubicBezTo>
                    <a:pt x="38989" y="57023"/>
                    <a:pt x="43815" y="49657"/>
                    <a:pt x="49530" y="43561"/>
                  </a:cubicBezTo>
                  <a:cubicBezTo>
                    <a:pt x="55245" y="37465"/>
                    <a:pt x="62230" y="32004"/>
                    <a:pt x="69596" y="28067"/>
                  </a:cubicBezTo>
                  <a:cubicBezTo>
                    <a:pt x="76962" y="24130"/>
                    <a:pt x="85344" y="21209"/>
                    <a:pt x="93472" y="19812"/>
                  </a:cubicBezTo>
                  <a:cubicBezTo>
                    <a:pt x="101727" y="18415"/>
                    <a:pt x="110490" y="18288"/>
                    <a:pt x="118745" y="19558"/>
                  </a:cubicBezTo>
                  <a:cubicBezTo>
                    <a:pt x="127000" y="20828"/>
                    <a:pt x="135382" y="23749"/>
                    <a:pt x="142748" y="27559"/>
                  </a:cubicBezTo>
                  <a:cubicBezTo>
                    <a:pt x="150114" y="31369"/>
                    <a:pt x="157226" y="36703"/>
                    <a:pt x="162941" y="42672"/>
                  </a:cubicBezTo>
                  <a:cubicBezTo>
                    <a:pt x="168656" y="48641"/>
                    <a:pt x="173736" y="56007"/>
                    <a:pt x="177292" y="63500"/>
                  </a:cubicBezTo>
                  <a:cubicBezTo>
                    <a:pt x="180848" y="70993"/>
                    <a:pt x="183261" y="79502"/>
                    <a:pt x="184277" y="87757"/>
                  </a:cubicBezTo>
                  <a:cubicBezTo>
                    <a:pt x="185293" y="96012"/>
                    <a:pt x="184785" y="104902"/>
                    <a:pt x="183007" y="113030"/>
                  </a:cubicBezTo>
                  <a:cubicBezTo>
                    <a:pt x="181229" y="121158"/>
                    <a:pt x="178054" y="129413"/>
                    <a:pt x="173863" y="136525"/>
                  </a:cubicBezTo>
                  <a:cubicBezTo>
                    <a:pt x="169672" y="143637"/>
                    <a:pt x="163957" y="150495"/>
                    <a:pt x="157734" y="155956"/>
                  </a:cubicBezTo>
                  <a:cubicBezTo>
                    <a:pt x="151384" y="161417"/>
                    <a:pt x="143891" y="165989"/>
                    <a:pt x="136144" y="169164"/>
                  </a:cubicBezTo>
                  <a:cubicBezTo>
                    <a:pt x="128397" y="172339"/>
                    <a:pt x="119761" y="174244"/>
                    <a:pt x="111506" y="174752"/>
                  </a:cubicBezTo>
                  <a:cubicBezTo>
                    <a:pt x="103251" y="175260"/>
                    <a:pt x="94361" y="174371"/>
                    <a:pt x="86360" y="172212"/>
                  </a:cubicBezTo>
                  <a:cubicBezTo>
                    <a:pt x="78359" y="170053"/>
                    <a:pt x="63246" y="162052"/>
                    <a:pt x="63246" y="161798"/>
                  </a:cubicBezTo>
                  <a:cubicBezTo>
                    <a:pt x="63246" y="161798"/>
                    <a:pt x="63373" y="161798"/>
                    <a:pt x="63373" y="161798"/>
                  </a:cubicBezTo>
                  <a:cubicBezTo>
                    <a:pt x="63500" y="161417"/>
                    <a:pt x="42164" y="147193"/>
                    <a:pt x="34290" y="140970"/>
                  </a:cubicBezTo>
                  <a:cubicBezTo>
                    <a:pt x="28702" y="136525"/>
                    <a:pt x="24384" y="133477"/>
                    <a:pt x="20320" y="128905"/>
                  </a:cubicBezTo>
                  <a:cubicBezTo>
                    <a:pt x="16129" y="124333"/>
                    <a:pt x="12446" y="119126"/>
                    <a:pt x="9525" y="113792"/>
                  </a:cubicBezTo>
                  <a:cubicBezTo>
                    <a:pt x="6604" y="108458"/>
                    <a:pt x="4191" y="102616"/>
                    <a:pt x="2667" y="96647"/>
                  </a:cubicBezTo>
                  <a:cubicBezTo>
                    <a:pt x="1143" y="90678"/>
                    <a:pt x="254" y="84328"/>
                    <a:pt x="127" y="78232"/>
                  </a:cubicBezTo>
                  <a:cubicBezTo>
                    <a:pt x="0" y="72136"/>
                    <a:pt x="635" y="65786"/>
                    <a:pt x="2032" y="59817"/>
                  </a:cubicBezTo>
                  <a:cubicBezTo>
                    <a:pt x="3429" y="53848"/>
                    <a:pt x="5588" y="47879"/>
                    <a:pt x="8382" y="42418"/>
                  </a:cubicBezTo>
                  <a:cubicBezTo>
                    <a:pt x="11176" y="36957"/>
                    <a:pt x="14732" y="31623"/>
                    <a:pt x="18669" y="26924"/>
                  </a:cubicBezTo>
                  <a:cubicBezTo>
                    <a:pt x="22606" y="22225"/>
                    <a:pt x="27305" y="18034"/>
                    <a:pt x="32258" y="14478"/>
                  </a:cubicBezTo>
                  <a:cubicBezTo>
                    <a:pt x="37211" y="10922"/>
                    <a:pt x="42799" y="7874"/>
                    <a:pt x="48514" y="5588"/>
                  </a:cubicBezTo>
                  <a:cubicBezTo>
                    <a:pt x="54229" y="3302"/>
                    <a:pt x="60325" y="1778"/>
                    <a:pt x="66421" y="889"/>
                  </a:cubicBezTo>
                  <a:cubicBezTo>
                    <a:pt x="72517" y="0"/>
                    <a:pt x="78867" y="0"/>
                    <a:pt x="84963" y="635"/>
                  </a:cubicBezTo>
                  <a:cubicBezTo>
                    <a:pt x="91059" y="1270"/>
                    <a:pt x="97282" y="2667"/>
                    <a:pt x="103124" y="4699"/>
                  </a:cubicBezTo>
                  <a:cubicBezTo>
                    <a:pt x="108839" y="6731"/>
                    <a:pt x="119634" y="13081"/>
                    <a:pt x="119634" y="130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11238452" y="7971568"/>
            <a:ext cx="586645" cy="282416"/>
            <a:chOff x="0" y="0"/>
            <a:chExt cx="782193" cy="376555"/>
          </a:xfrm>
        </p:grpSpPr>
        <p:sp>
          <p:nvSpPr>
            <p:cNvPr id="53" name="Freeform 53"/>
            <p:cNvSpPr/>
            <p:nvPr/>
          </p:nvSpPr>
          <p:spPr>
            <a:xfrm>
              <a:off x="50038" y="49784"/>
              <a:ext cx="681863" cy="275971"/>
            </a:xfrm>
            <a:custGeom>
              <a:avLst/>
              <a:gdLst/>
              <a:ahLst/>
              <a:cxnLst/>
              <a:rect l="l" t="t" r="r" b="b"/>
              <a:pathLst>
                <a:path w="681863" h="275971">
                  <a:moveTo>
                    <a:pt x="598297" y="275971"/>
                  </a:moveTo>
                  <a:cubicBezTo>
                    <a:pt x="503936" y="270764"/>
                    <a:pt x="478282" y="267970"/>
                    <a:pt x="451612" y="260096"/>
                  </a:cubicBezTo>
                  <a:cubicBezTo>
                    <a:pt x="421132" y="251079"/>
                    <a:pt x="384937" y="235458"/>
                    <a:pt x="356997" y="219329"/>
                  </a:cubicBezTo>
                  <a:cubicBezTo>
                    <a:pt x="331851" y="204851"/>
                    <a:pt x="315214" y="171704"/>
                    <a:pt x="290195" y="169545"/>
                  </a:cubicBezTo>
                  <a:cubicBezTo>
                    <a:pt x="261620" y="167132"/>
                    <a:pt x="224409" y="216027"/>
                    <a:pt x="193548" y="218694"/>
                  </a:cubicBezTo>
                  <a:cubicBezTo>
                    <a:pt x="167005" y="220980"/>
                    <a:pt x="118364" y="205994"/>
                    <a:pt x="116840" y="194945"/>
                  </a:cubicBezTo>
                  <a:cubicBezTo>
                    <a:pt x="115443" y="184150"/>
                    <a:pt x="174117" y="147955"/>
                    <a:pt x="181991" y="153543"/>
                  </a:cubicBezTo>
                  <a:cubicBezTo>
                    <a:pt x="189992" y="159258"/>
                    <a:pt x="173863" y="215138"/>
                    <a:pt x="163195" y="231013"/>
                  </a:cubicBezTo>
                  <a:cubicBezTo>
                    <a:pt x="156591" y="240919"/>
                    <a:pt x="147193" y="244475"/>
                    <a:pt x="138049" y="248920"/>
                  </a:cubicBezTo>
                  <a:cubicBezTo>
                    <a:pt x="128905" y="253365"/>
                    <a:pt x="118491" y="256540"/>
                    <a:pt x="108458" y="257810"/>
                  </a:cubicBezTo>
                  <a:cubicBezTo>
                    <a:pt x="98425" y="259080"/>
                    <a:pt x="87503" y="258699"/>
                    <a:pt x="77597" y="256794"/>
                  </a:cubicBezTo>
                  <a:cubicBezTo>
                    <a:pt x="67564" y="254889"/>
                    <a:pt x="57531" y="251079"/>
                    <a:pt x="48641" y="245999"/>
                  </a:cubicBezTo>
                  <a:cubicBezTo>
                    <a:pt x="39878" y="240919"/>
                    <a:pt x="31369" y="234188"/>
                    <a:pt x="24638" y="226568"/>
                  </a:cubicBezTo>
                  <a:cubicBezTo>
                    <a:pt x="17907" y="218948"/>
                    <a:pt x="12065" y="209804"/>
                    <a:pt x="8128" y="200406"/>
                  </a:cubicBezTo>
                  <a:cubicBezTo>
                    <a:pt x="4191" y="191008"/>
                    <a:pt x="1524" y="180594"/>
                    <a:pt x="762" y="170434"/>
                  </a:cubicBezTo>
                  <a:cubicBezTo>
                    <a:pt x="0" y="160274"/>
                    <a:pt x="889" y="149479"/>
                    <a:pt x="3429" y="139700"/>
                  </a:cubicBezTo>
                  <a:cubicBezTo>
                    <a:pt x="5969" y="129794"/>
                    <a:pt x="10287" y="119888"/>
                    <a:pt x="15875" y="111379"/>
                  </a:cubicBezTo>
                  <a:cubicBezTo>
                    <a:pt x="21336" y="102870"/>
                    <a:pt x="28702" y="94869"/>
                    <a:pt x="36576" y="88519"/>
                  </a:cubicBezTo>
                  <a:cubicBezTo>
                    <a:pt x="44577" y="82169"/>
                    <a:pt x="53975" y="76835"/>
                    <a:pt x="63500" y="73406"/>
                  </a:cubicBezTo>
                  <a:cubicBezTo>
                    <a:pt x="73025" y="69977"/>
                    <a:pt x="83693" y="67945"/>
                    <a:pt x="93853" y="67691"/>
                  </a:cubicBezTo>
                  <a:cubicBezTo>
                    <a:pt x="104013" y="67437"/>
                    <a:pt x="114808" y="68961"/>
                    <a:pt x="124460" y="72009"/>
                  </a:cubicBezTo>
                  <a:cubicBezTo>
                    <a:pt x="134112" y="75057"/>
                    <a:pt x="143764" y="80010"/>
                    <a:pt x="152019" y="85979"/>
                  </a:cubicBezTo>
                  <a:cubicBezTo>
                    <a:pt x="160274" y="91948"/>
                    <a:pt x="168021" y="99568"/>
                    <a:pt x="173863" y="107823"/>
                  </a:cubicBezTo>
                  <a:cubicBezTo>
                    <a:pt x="179832" y="116078"/>
                    <a:pt x="184531" y="125857"/>
                    <a:pt x="187452" y="135636"/>
                  </a:cubicBezTo>
                  <a:cubicBezTo>
                    <a:pt x="190373" y="145415"/>
                    <a:pt x="191770" y="156083"/>
                    <a:pt x="191389" y="166243"/>
                  </a:cubicBezTo>
                  <a:cubicBezTo>
                    <a:pt x="191008" y="176403"/>
                    <a:pt x="188976" y="187071"/>
                    <a:pt x="185420" y="196596"/>
                  </a:cubicBezTo>
                  <a:cubicBezTo>
                    <a:pt x="181864" y="206121"/>
                    <a:pt x="176530" y="215519"/>
                    <a:pt x="170053" y="223393"/>
                  </a:cubicBezTo>
                  <a:cubicBezTo>
                    <a:pt x="163703" y="231267"/>
                    <a:pt x="155575" y="238379"/>
                    <a:pt x="146939" y="243840"/>
                  </a:cubicBezTo>
                  <a:cubicBezTo>
                    <a:pt x="138430" y="249301"/>
                    <a:pt x="128524" y="253492"/>
                    <a:pt x="118618" y="255905"/>
                  </a:cubicBezTo>
                  <a:cubicBezTo>
                    <a:pt x="108712" y="258318"/>
                    <a:pt x="97917" y="259207"/>
                    <a:pt x="87757" y="258318"/>
                  </a:cubicBezTo>
                  <a:cubicBezTo>
                    <a:pt x="77597" y="257429"/>
                    <a:pt x="67056" y="254762"/>
                    <a:pt x="57785" y="250698"/>
                  </a:cubicBezTo>
                  <a:cubicBezTo>
                    <a:pt x="48514" y="246634"/>
                    <a:pt x="39370" y="240792"/>
                    <a:pt x="31877" y="233934"/>
                  </a:cubicBezTo>
                  <a:cubicBezTo>
                    <a:pt x="24384" y="227076"/>
                    <a:pt x="17653" y="218567"/>
                    <a:pt x="12700" y="209677"/>
                  </a:cubicBezTo>
                  <a:cubicBezTo>
                    <a:pt x="7747" y="200787"/>
                    <a:pt x="4064" y="190754"/>
                    <a:pt x="2159" y="180721"/>
                  </a:cubicBezTo>
                  <a:cubicBezTo>
                    <a:pt x="254" y="170688"/>
                    <a:pt x="127" y="159766"/>
                    <a:pt x="1524" y="149733"/>
                  </a:cubicBezTo>
                  <a:cubicBezTo>
                    <a:pt x="2921" y="139700"/>
                    <a:pt x="6096" y="129286"/>
                    <a:pt x="10668" y="120269"/>
                  </a:cubicBezTo>
                  <a:cubicBezTo>
                    <a:pt x="15240" y="111252"/>
                    <a:pt x="28829" y="95377"/>
                    <a:pt x="28829" y="95377"/>
                  </a:cubicBezTo>
                  <a:cubicBezTo>
                    <a:pt x="28829" y="95377"/>
                    <a:pt x="16129" y="104140"/>
                    <a:pt x="15113" y="102997"/>
                  </a:cubicBezTo>
                  <a:cubicBezTo>
                    <a:pt x="12700" y="100203"/>
                    <a:pt x="48006" y="46482"/>
                    <a:pt x="71247" y="29464"/>
                  </a:cubicBezTo>
                  <a:cubicBezTo>
                    <a:pt x="93345" y="13208"/>
                    <a:pt x="122428" y="1905"/>
                    <a:pt x="150114" y="1016"/>
                  </a:cubicBezTo>
                  <a:cubicBezTo>
                    <a:pt x="180340" y="0"/>
                    <a:pt x="211709" y="25019"/>
                    <a:pt x="246126" y="28448"/>
                  </a:cubicBezTo>
                  <a:cubicBezTo>
                    <a:pt x="284607" y="32258"/>
                    <a:pt x="335915" y="8636"/>
                    <a:pt x="370332" y="18542"/>
                  </a:cubicBezTo>
                  <a:cubicBezTo>
                    <a:pt x="399669" y="26924"/>
                    <a:pt x="416433" y="57150"/>
                    <a:pt x="443103" y="72644"/>
                  </a:cubicBezTo>
                  <a:cubicBezTo>
                    <a:pt x="471043" y="88900"/>
                    <a:pt x="505714" y="106299"/>
                    <a:pt x="534797" y="112903"/>
                  </a:cubicBezTo>
                  <a:cubicBezTo>
                    <a:pt x="558927" y="118364"/>
                    <a:pt x="588264" y="113665"/>
                    <a:pt x="604139" y="115189"/>
                  </a:cubicBezTo>
                  <a:cubicBezTo>
                    <a:pt x="612521" y="115951"/>
                    <a:pt x="617093" y="116459"/>
                    <a:pt x="623189" y="118237"/>
                  </a:cubicBezTo>
                  <a:cubicBezTo>
                    <a:pt x="629412" y="120015"/>
                    <a:pt x="635508" y="122555"/>
                    <a:pt x="641096" y="125730"/>
                  </a:cubicBezTo>
                  <a:cubicBezTo>
                    <a:pt x="646684" y="128905"/>
                    <a:pt x="652018" y="132842"/>
                    <a:pt x="656717" y="137287"/>
                  </a:cubicBezTo>
                  <a:cubicBezTo>
                    <a:pt x="661416" y="141732"/>
                    <a:pt x="665607" y="146812"/>
                    <a:pt x="669036" y="152273"/>
                  </a:cubicBezTo>
                  <a:cubicBezTo>
                    <a:pt x="672465" y="157734"/>
                    <a:pt x="675386" y="163703"/>
                    <a:pt x="677418" y="169799"/>
                  </a:cubicBezTo>
                  <a:cubicBezTo>
                    <a:pt x="679450" y="175895"/>
                    <a:pt x="680847" y="182372"/>
                    <a:pt x="681355" y="188722"/>
                  </a:cubicBezTo>
                  <a:cubicBezTo>
                    <a:pt x="681863" y="195072"/>
                    <a:pt x="681736" y="201803"/>
                    <a:pt x="680720" y="208153"/>
                  </a:cubicBezTo>
                  <a:cubicBezTo>
                    <a:pt x="679704" y="214503"/>
                    <a:pt x="677926" y="220853"/>
                    <a:pt x="675386" y="226822"/>
                  </a:cubicBezTo>
                  <a:cubicBezTo>
                    <a:pt x="672846" y="232664"/>
                    <a:pt x="669544" y="238506"/>
                    <a:pt x="665734" y="243586"/>
                  </a:cubicBezTo>
                  <a:cubicBezTo>
                    <a:pt x="661924" y="248793"/>
                    <a:pt x="657352" y="253619"/>
                    <a:pt x="652399" y="257683"/>
                  </a:cubicBezTo>
                  <a:cubicBezTo>
                    <a:pt x="647446" y="261747"/>
                    <a:pt x="641858" y="265303"/>
                    <a:pt x="636016" y="268097"/>
                  </a:cubicBezTo>
                  <a:cubicBezTo>
                    <a:pt x="630301" y="270891"/>
                    <a:pt x="623951" y="273050"/>
                    <a:pt x="617728" y="274320"/>
                  </a:cubicBezTo>
                  <a:cubicBezTo>
                    <a:pt x="611378" y="275590"/>
                    <a:pt x="598297" y="275971"/>
                    <a:pt x="598297" y="275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4" name="Group 54"/>
          <p:cNvGrpSpPr/>
          <p:nvPr/>
        </p:nvGrpSpPr>
        <p:grpSpPr>
          <a:xfrm>
            <a:off x="11211020" y="7498366"/>
            <a:ext cx="371951" cy="469392"/>
            <a:chOff x="0" y="0"/>
            <a:chExt cx="495935" cy="625856"/>
          </a:xfrm>
        </p:grpSpPr>
        <p:sp>
          <p:nvSpPr>
            <p:cNvPr id="55" name="Freeform 55"/>
            <p:cNvSpPr/>
            <p:nvPr/>
          </p:nvSpPr>
          <p:spPr>
            <a:xfrm>
              <a:off x="48895" y="49911"/>
              <a:ext cx="396494" cy="534924"/>
            </a:xfrm>
            <a:custGeom>
              <a:avLst/>
              <a:gdLst/>
              <a:ahLst/>
              <a:cxnLst/>
              <a:rect l="l" t="t" r="r" b="b"/>
              <a:pathLst>
                <a:path w="396494" h="534924">
                  <a:moveTo>
                    <a:pt x="378460" y="429514"/>
                  </a:moveTo>
                  <a:cubicBezTo>
                    <a:pt x="330073" y="486537"/>
                    <a:pt x="309626" y="510413"/>
                    <a:pt x="283210" y="520192"/>
                  </a:cubicBezTo>
                  <a:cubicBezTo>
                    <a:pt x="251333" y="532130"/>
                    <a:pt x="196977" y="534924"/>
                    <a:pt x="164719" y="525145"/>
                  </a:cubicBezTo>
                  <a:cubicBezTo>
                    <a:pt x="138049" y="517017"/>
                    <a:pt x="117983" y="498348"/>
                    <a:pt x="99441" y="477266"/>
                  </a:cubicBezTo>
                  <a:cubicBezTo>
                    <a:pt x="78486" y="453390"/>
                    <a:pt x="63373" y="416687"/>
                    <a:pt x="49149" y="386207"/>
                  </a:cubicBezTo>
                  <a:cubicBezTo>
                    <a:pt x="35687" y="357378"/>
                    <a:pt x="21717" y="327914"/>
                    <a:pt x="15748" y="299212"/>
                  </a:cubicBezTo>
                  <a:cubicBezTo>
                    <a:pt x="10287" y="272796"/>
                    <a:pt x="14732" y="247015"/>
                    <a:pt x="12446" y="220726"/>
                  </a:cubicBezTo>
                  <a:cubicBezTo>
                    <a:pt x="10160" y="193802"/>
                    <a:pt x="0" y="166878"/>
                    <a:pt x="1905" y="139319"/>
                  </a:cubicBezTo>
                  <a:cubicBezTo>
                    <a:pt x="3937" y="109982"/>
                    <a:pt x="16383" y="69469"/>
                    <a:pt x="26289" y="49657"/>
                  </a:cubicBezTo>
                  <a:cubicBezTo>
                    <a:pt x="32004" y="38227"/>
                    <a:pt x="37846" y="32258"/>
                    <a:pt x="45339" y="25400"/>
                  </a:cubicBezTo>
                  <a:cubicBezTo>
                    <a:pt x="52832" y="18542"/>
                    <a:pt x="61849" y="12700"/>
                    <a:pt x="71120" y="8636"/>
                  </a:cubicBezTo>
                  <a:cubicBezTo>
                    <a:pt x="80391" y="4572"/>
                    <a:pt x="90805" y="1778"/>
                    <a:pt x="100965" y="889"/>
                  </a:cubicBezTo>
                  <a:cubicBezTo>
                    <a:pt x="110998" y="0"/>
                    <a:pt x="121793" y="762"/>
                    <a:pt x="131699" y="3175"/>
                  </a:cubicBezTo>
                  <a:cubicBezTo>
                    <a:pt x="141478" y="5588"/>
                    <a:pt x="151511" y="9652"/>
                    <a:pt x="160020" y="14986"/>
                  </a:cubicBezTo>
                  <a:cubicBezTo>
                    <a:pt x="168656" y="20320"/>
                    <a:pt x="176657" y="27559"/>
                    <a:pt x="183134" y="35433"/>
                  </a:cubicBezTo>
                  <a:cubicBezTo>
                    <a:pt x="189611" y="43307"/>
                    <a:pt x="195072" y="52578"/>
                    <a:pt x="198628" y="62103"/>
                  </a:cubicBezTo>
                  <a:cubicBezTo>
                    <a:pt x="202184" y="71501"/>
                    <a:pt x="204216" y="82042"/>
                    <a:pt x="204597" y="92202"/>
                  </a:cubicBezTo>
                  <a:cubicBezTo>
                    <a:pt x="204978" y="102362"/>
                    <a:pt x="203708" y="113030"/>
                    <a:pt x="200787" y="122809"/>
                  </a:cubicBezTo>
                  <a:cubicBezTo>
                    <a:pt x="197866" y="132461"/>
                    <a:pt x="193167" y="142240"/>
                    <a:pt x="187325" y="150495"/>
                  </a:cubicBezTo>
                  <a:cubicBezTo>
                    <a:pt x="181483" y="158750"/>
                    <a:pt x="173863" y="166497"/>
                    <a:pt x="165735" y="172466"/>
                  </a:cubicBezTo>
                  <a:cubicBezTo>
                    <a:pt x="157607" y="178435"/>
                    <a:pt x="147955" y="183388"/>
                    <a:pt x="138303" y="186436"/>
                  </a:cubicBezTo>
                  <a:cubicBezTo>
                    <a:pt x="128651" y="189484"/>
                    <a:pt x="117983" y="191008"/>
                    <a:pt x="107823" y="190754"/>
                  </a:cubicBezTo>
                  <a:cubicBezTo>
                    <a:pt x="97663" y="190500"/>
                    <a:pt x="87122" y="188722"/>
                    <a:pt x="77597" y="185293"/>
                  </a:cubicBezTo>
                  <a:cubicBezTo>
                    <a:pt x="68072" y="181864"/>
                    <a:pt x="58674" y="176657"/>
                    <a:pt x="50673" y="170434"/>
                  </a:cubicBezTo>
                  <a:cubicBezTo>
                    <a:pt x="42672" y="164211"/>
                    <a:pt x="35433" y="156210"/>
                    <a:pt x="29845" y="147701"/>
                  </a:cubicBezTo>
                  <a:cubicBezTo>
                    <a:pt x="24257" y="139192"/>
                    <a:pt x="19939" y="129286"/>
                    <a:pt x="17399" y="119507"/>
                  </a:cubicBezTo>
                  <a:cubicBezTo>
                    <a:pt x="14859" y="109728"/>
                    <a:pt x="13970" y="98933"/>
                    <a:pt x="14732" y="88773"/>
                  </a:cubicBezTo>
                  <a:cubicBezTo>
                    <a:pt x="15494" y="78740"/>
                    <a:pt x="17907" y="68199"/>
                    <a:pt x="21844" y="58928"/>
                  </a:cubicBezTo>
                  <a:cubicBezTo>
                    <a:pt x="25781" y="49530"/>
                    <a:pt x="31496" y="40386"/>
                    <a:pt x="38227" y="32766"/>
                  </a:cubicBezTo>
                  <a:cubicBezTo>
                    <a:pt x="44958" y="25146"/>
                    <a:pt x="53213" y="18415"/>
                    <a:pt x="61976" y="13335"/>
                  </a:cubicBezTo>
                  <a:cubicBezTo>
                    <a:pt x="70739" y="8255"/>
                    <a:pt x="80899" y="4445"/>
                    <a:pt x="90805" y="2413"/>
                  </a:cubicBezTo>
                  <a:cubicBezTo>
                    <a:pt x="100711" y="381"/>
                    <a:pt x="111506" y="0"/>
                    <a:pt x="121539" y="1270"/>
                  </a:cubicBezTo>
                  <a:cubicBezTo>
                    <a:pt x="131572" y="2540"/>
                    <a:pt x="141986" y="5588"/>
                    <a:pt x="151130" y="10033"/>
                  </a:cubicBezTo>
                  <a:cubicBezTo>
                    <a:pt x="160274" y="14478"/>
                    <a:pt x="169037" y="20701"/>
                    <a:pt x="176276" y="27813"/>
                  </a:cubicBezTo>
                  <a:cubicBezTo>
                    <a:pt x="183515" y="34925"/>
                    <a:pt x="189865" y="43561"/>
                    <a:pt x="194437" y="52578"/>
                  </a:cubicBezTo>
                  <a:cubicBezTo>
                    <a:pt x="199009" y="61595"/>
                    <a:pt x="202311" y="72009"/>
                    <a:pt x="203708" y="82042"/>
                  </a:cubicBezTo>
                  <a:cubicBezTo>
                    <a:pt x="205105" y="92075"/>
                    <a:pt x="204978" y="102870"/>
                    <a:pt x="203200" y="112776"/>
                  </a:cubicBezTo>
                  <a:cubicBezTo>
                    <a:pt x="201422" y="122682"/>
                    <a:pt x="192786" y="141732"/>
                    <a:pt x="192786" y="141732"/>
                  </a:cubicBezTo>
                  <a:cubicBezTo>
                    <a:pt x="192786" y="141732"/>
                    <a:pt x="198628" y="173355"/>
                    <a:pt x="198755" y="193421"/>
                  </a:cubicBezTo>
                  <a:cubicBezTo>
                    <a:pt x="199009" y="221361"/>
                    <a:pt x="183769" y="263271"/>
                    <a:pt x="188595" y="293497"/>
                  </a:cubicBezTo>
                  <a:cubicBezTo>
                    <a:pt x="192913" y="320675"/>
                    <a:pt x="208915" y="365760"/>
                    <a:pt x="221488" y="367538"/>
                  </a:cubicBezTo>
                  <a:cubicBezTo>
                    <a:pt x="231394" y="368935"/>
                    <a:pt x="245491" y="337947"/>
                    <a:pt x="254254" y="328549"/>
                  </a:cubicBezTo>
                  <a:cubicBezTo>
                    <a:pt x="259715" y="322707"/>
                    <a:pt x="263017" y="319024"/>
                    <a:pt x="268097" y="315214"/>
                  </a:cubicBezTo>
                  <a:cubicBezTo>
                    <a:pt x="273177" y="311404"/>
                    <a:pt x="278892" y="308102"/>
                    <a:pt x="284734" y="305562"/>
                  </a:cubicBezTo>
                  <a:cubicBezTo>
                    <a:pt x="290576" y="303022"/>
                    <a:pt x="296926" y="301117"/>
                    <a:pt x="303276" y="300101"/>
                  </a:cubicBezTo>
                  <a:cubicBezTo>
                    <a:pt x="309626" y="299085"/>
                    <a:pt x="316230" y="298704"/>
                    <a:pt x="322580" y="299212"/>
                  </a:cubicBezTo>
                  <a:cubicBezTo>
                    <a:pt x="328930" y="299720"/>
                    <a:pt x="335407" y="300990"/>
                    <a:pt x="341503" y="303022"/>
                  </a:cubicBezTo>
                  <a:cubicBezTo>
                    <a:pt x="347599" y="305054"/>
                    <a:pt x="353568" y="307848"/>
                    <a:pt x="358902" y="311277"/>
                  </a:cubicBezTo>
                  <a:cubicBezTo>
                    <a:pt x="364363" y="314706"/>
                    <a:pt x="369443" y="318897"/>
                    <a:pt x="373888" y="323469"/>
                  </a:cubicBezTo>
                  <a:cubicBezTo>
                    <a:pt x="378333" y="328041"/>
                    <a:pt x="382397" y="333375"/>
                    <a:pt x="385572" y="338836"/>
                  </a:cubicBezTo>
                  <a:cubicBezTo>
                    <a:pt x="388747" y="344424"/>
                    <a:pt x="391414" y="350520"/>
                    <a:pt x="393192" y="356616"/>
                  </a:cubicBezTo>
                  <a:cubicBezTo>
                    <a:pt x="394970" y="362712"/>
                    <a:pt x="395986" y="369316"/>
                    <a:pt x="396240" y="375666"/>
                  </a:cubicBezTo>
                  <a:cubicBezTo>
                    <a:pt x="396494" y="382016"/>
                    <a:pt x="396113" y="388620"/>
                    <a:pt x="394843" y="394843"/>
                  </a:cubicBezTo>
                  <a:cubicBezTo>
                    <a:pt x="393573" y="401066"/>
                    <a:pt x="391414" y="407416"/>
                    <a:pt x="388747" y="413131"/>
                  </a:cubicBezTo>
                  <a:cubicBezTo>
                    <a:pt x="385953" y="418973"/>
                    <a:pt x="378460" y="429514"/>
                    <a:pt x="378460" y="4295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6" name="Group 56"/>
          <p:cNvGrpSpPr/>
          <p:nvPr/>
        </p:nvGrpSpPr>
        <p:grpSpPr>
          <a:xfrm>
            <a:off x="11229594" y="7705916"/>
            <a:ext cx="266510" cy="444627"/>
            <a:chOff x="0" y="0"/>
            <a:chExt cx="355346" cy="592836"/>
          </a:xfrm>
        </p:grpSpPr>
        <p:sp>
          <p:nvSpPr>
            <p:cNvPr id="57" name="Freeform 57"/>
            <p:cNvSpPr/>
            <p:nvPr/>
          </p:nvSpPr>
          <p:spPr>
            <a:xfrm>
              <a:off x="49530" y="49657"/>
              <a:ext cx="259461" cy="497586"/>
            </a:xfrm>
            <a:custGeom>
              <a:avLst/>
              <a:gdLst/>
              <a:ahLst/>
              <a:cxnLst/>
              <a:rect l="l" t="t" r="r" b="b"/>
              <a:pathLst>
                <a:path w="259461" h="497586">
                  <a:moveTo>
                    <a:pt x="232664" y="201295"/>
                  </a:moveTo>
                  <a:cubicBezTo>
                    <a:pt x="244094" y="298069"/>
                    <a:pt x="259461" y="334772"/>
                    <a:pt x="255016" y="367792"/>
                  </a:cubicBezTo>
                  <a:cubicBezTo>
                    <a:pt x="250190" y="403225"/>
                    <a:pt x="232918" y="453009"/>
                    <a:pt x="208153" y="473329"/>
                  </a:cubicBezTo>
                  <a:cubicBezTo>
                    <a:pt x="186563" y="490982"/>
                    <a:pt x="148463" y="497586"/>
                    <a:pt x="122682" y="492379"/>
                  </a:cubicBezTo>
                  <a:cubicBezTo>
                    <a:pt x="97663" y="487299"/>
                    <a:pt x="72009" y="465709"/>
                    <a:pt x="55118" y="444627"/>
                  </a:cubicBezTo>
                  <a:cubicBezTo>
                    <a:pt x="37465" y="422783"/>
                    <a:pt x="26924" y="389763"/>
                    <a:pt x="20447" y="362204"/>
                  </a:cubicBezTo>
                  <a:cubicBezTo>
                    <a:pt x="14478" y="336804"/>
                    <a:pt x="16891" y="311912"/>
                    <a:pt x="15621" y="285750"/>
                  </a:cubicBezTo>
                  <a:cubicBezTo>
                    <a:pt x="14351" y="258064"/>
                    <a:pt x="13970" y="228600"/>
                    <a:pt x="13081" y="200152"/>
                  </a:cubicBezTo>
                  <a:cubicBezTo>
                    <a:pt x="12192" y="171704"/>
                    <a:pt x="14986" y="132715"/>
                    <a:pt x="10541" y="114935"/>
                  </a:cubicBezTo>
                  <a:cubicBezTo>
                    <a:pt x="8382" y="106172"/>
                    <a:pt x="2413" y="103251"/>
                    <a:pt x="1270" y="96520"/>
                  </a:cubicBezTo>
                  <a:cubicBezTo>
                    <a:pt x="0" y="89408"/>
                    <a:pt x="2286" y="81026"/>
                    <a:pt x="4064" y="73533"/>
                  </a:cubicBezTo>
                  <a:cubicBezTo>
                    <a:pt x="5969" y="66040"/>
                    <a:pt x="8763" y="58674"/>
                    <a:pt x="12319" y="51816"/>
                  </a:cubicBezTo>
                  <a:cubicBezTo>
                    <a:pt x="15875" y="45085"/>
                    <a:pt x="20320" y="38481"/>
                    <a:pt x="25400" y="32766"/>
                  </a:cubicBezTo>
                  <a:cubicBezTo>
                    <a:pt x="30480" y="27051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178"/>
                    <a:pt x="169164" y="32893"/>
                  </a:cubicBezTo>
                  <a:cubicBezTo>
                    <a:pt x="174244" y="38608"/>
                    <a:pt x="178816" y="45212"/>
                    <a:pt x="182372" y="51943"/>
                  </a:cubicBezTo>
                  <a:cubicBezTo>
                    <a:pt x="185928" y="58674"/>
                    <a:pt x="188722" y="66167"/>
                    <a:pt x="190500" y="73533"/>
                  </a:cubicBezTo>
                  <a:cubicBezTo>
                    <a:pt x="192278" y="81026"/>
                    <a:pt x="193421" y="88519"/>
                    <a:pt x="193294" y="96520"/>
                  </a:cubicBezTo>
                  <a:cubicBezTo>
                    <a:pt x="193167" y="105283"/>
                    <a:pt x="192151" y="114935"/>
                    <a:pt x="189357" y="123825"/>
                  </a:cubicBezTo>
                  <a:cubicBezTo>
                    <a:pt x="186436" y="133350"/>
                    <a:pt x="181610" y="143383"/>
                    <a:pt x="175768" y="151765"/>
                  </a:cubicBezTo>
                  <a:cubicBezTo>
                    <a:pt x="169926" y="160147"/>
                    <a:pt x="162306" y="167894"/>
                    <a:pt x="154051" y="173990"/>
                  </a:cubicBezTo>
                  <a:cubicBezTo>
                    <a:pt x="145796" y="180086"/>
                    <a:pt x="136144" y="185039"/>
                    <a:pt x="126365" y="188087"/>
                  </a:cubicBezTo>
                  <a:cubicBezTo>
                    <a:pt x="116586" y="191135"/>
                    <a:pt x="105791" y="192659"/>
                    <a:pt x="95631" y="192532"/>
                  </a:cubicBezTo>
                  <a:cubicBezTo>
                    <a:pt x="85344" y="192405"/>
                    <a:pt x="74676" y="190373"/>
                    <a:pt x="65024" y="186944"/>
                  </a:cubicBezTo>
                  <a:cubicBezTo>
                    <a:pt x="55372" y="183515"/>
                    <a:pt x="45847" y="178308"/>
                    <a:pt x="37846" y="171958"/>
                  </a:cubicBezTo>
                  <a:cubicBezTo>
                    <a:pt x="29845" y="165608"/>
                    <a:pt x="22479" y="157607"/>
                    <a:pt x="16891" y="148971"/>
                  </a:cubicBezTo>
                  <a:cubicBezTo>
                    <a:pt x="11303" y="140462"/>
                    <a:pt x="6858" y="130429"/>
                    <a:pt x="4318" y="120523"/>
                  </a:cubicBezTo>
                  <a:cubicBezTo>
                    <a:pt x="1778" y="110617"/>
                    <a:pt x="762" y="99695"/>
                    <a:pt x="1524" y="89535"/>
                  </a:cubicBezTo>
                  <a:cubicBezTo>
                    <a:pt x="2286" y="79375"/>
                    <a:pt x="4826" y="68707"/>
                    <a:pt x="8763" y="59309"/>
                  </a:cubicBezTo>
                  <a:cubicBezTo>
                    <a:pt x="12700" y="49911"/>
                    <a:pt x="18542" y="40640"/>
                    <a:pt x="25273" y="33020"/>
                  </a:cubicBezTo>
                  <a:cubicBezTo>
                    <a:pt x="32004" y="25400"/>
                    <a:pt x="40386" y="18415"/>
                    <a:pt x="49276" y="13335"/>
                  </a:cubicBezTo>
                  <a:cubicBezTo>
                    <a:pt x="58166" y="8255"/>
                    <a:pt x="68326" y="4445"/>
                    <a:pt x="78359" y="2413"/>
                  </a:cubicBezTo>
                  <a:cubicBezTo>
                    <a:pt x="88392" y="381"/>
                    <a:pt x="99187" y="0"/>
                    <a:pt x="109347" y="1270"/>
                  </a:cubicBezTo>
                  <a:cubicBezTo>
                    <a:pt x="119507" y="2540"/>
                    <a:pt x="129921" y="5588"/>
                    <a:pt x="139192" y="10033"/>
                  </a:cubicBezTo>
                  <a:cubicBezTo>
                    <a:pt x="148336" y="14478"/>
                    <a:pt x="157353" y="20828"/>
                    <a:pt x="164592" y="27940"/>
                  </a:cubicBezTo>
                  <a:cubicBezTo>
                    <a:pt x="171831" y="35179"/>
                    <a:pt x="178308" y="43942"/>
                    <a:pt x="182880" y="53086"/>
                  </a:cubicBezTo>
                  <a:cubicBezTo>
                    <a:pt x="187452" y="62230"/>
                    <a:pt x="190754" y="72517"/>
                    <a:pt x="192278" y="82677"/>
                  </a:cubicBezTo>
                  <a:cubicBezTo>
                    <a:pt x="193802" y="92837"/>
                    <a:pt x="193548" y="103759"/>
                    <a:pt x="191770" y="113792"/>
                  </a:cubicBezTo>
                  <a:cubicBezTo>
                    <a:pt x="189992" y="123825"/>
                    <a:pt x="186309" y="134112"/>
                    <a:pt x="181356" y="143002"/>
                  </a:cubicBezTo>
                  <a:cubicBezTo>
                    <a:pt x="176403" y="151892"/>
                    <a:pt x="169545" y="160528"/>
                    <a:pt x="162052" y="167386"/>
                  </a:cubicBezTo>
                  <a:cubicBezTo>
                    <a:pt x="154432" y="174244"/>
                    <a:pt x="145415" y="180213"/>
                    <a:pt x="136017" y="184404"/>
                  </a:cubicBezTo>
                  <a:cubicBezTo>
                    <a:pt x="126619" y="188468"/>
                    <a:pt x="116078" y="191262"/>
                    <a:pt x="105918" y="192151"/>
                  </a:cubicBezTo>
                  <a:cubicBezTo>
                    <a:pt x="95758" y="193040"/>
                    <a:pt x="84836" y="192278"/>
                    <a:pt x="74930" y="189865"/>
                  </a:cubicBezTo>
                  <a:cubicBezTo>
                    <a:pt x="65024" y="187452"/>
                    <a:pt x="54991" y="183388"/>
                    <a:pt x="46355" y="177927"/>
                  </a:cubicBezTo>
                  <a:cubicBezTo>
                    <a:pt x="37719" y="172466"/>
                    <a:pt x="29464" y="165227"/>
                    <a:pt x="22987" y="157353"/>
                  </a:cubicBezTo>
                  <a:cubicBezTo>
                    <a:pt x="16510" y="149479"/>
                    <a:pt x="11049" y="139954"/>
                    <a:pt x="7493" y="130429"/>
                  </a:cubicBezTo>
                  <a:cubicBezTo>
                    <a:pt x="3937" y="120904"/>
                    <a:pt x="2032" y="105029"/>
                    <a:pt x="1397" y="99949"/>
                  </a:cubicBezTo>
                  <a:cubicBezTo>
                    <a:pt x="1143" y="98298"/>
                    <a:pt x="1143" y="98171"/>
                    <a:pt x="1270" y="96520"/>
                  </a:cubicBezTo>
                  <a:cubicBezTo>
                    <a:pt x="1397" y="92202"/>
                    <a:pt x="2159" y="81026"/>
                    <a:pt x="4064" y="73533"/>
                  </a:cubicBezTo>
                  <a:cubicBezTo>
                    <a:pt x="5842" y="66167"/>
                    <a:pt x="8763" y="58674"/>
                    <a:pt x="12319" y="51943"/>
                  </a:cubicBezTo>
                  <a:cubicBezTo>
                    <a:pt x="15875" y="45212"/>
                    <a:pt x="20320" y="38608"/>
                    <a:pt x="25400" y="32893"/>
                  </a:cubicBezTo>
                  <a:cubicBezTo>
                    <a:pt x="30480" y="27178"/>
                    <a:pt x="36449" y="21844"/>
                    <a:pt x="42799" y="17526"/>
                  </a:cubicBezTo>
                  <a:cubicBezTo>
                    <a:pt x="49149" y="13208"/>
                    <a:pt x="56134" y="9398"/>
                    <a:pt x="63246" y="6731"/>
                  </a:cubicBezTo>
                  <a:cubicBezTo>
                    <a:pt x="70358" y="3937"/>
                    <a:pt x="78105" y="2032"/>
                    <a:pt x="85725" y="1143"/>
                  </a:cubicBezTo>
                  <a:cubicBezTo>
                    <a:pt x="93345" y="254"/>
                    <a:pt x="101219" y="254"/>
                    <a:pt x="108839" y="1143"/>
                  </a:cubicBezTo>
                  <a:cubicBezTo>
                    <a:pt x="116459" y="2032"/>
                    <a:pt x="124206" y="4064"/>
                    <a:pt x="131318" y="6731"/>
                  </a:cubicBezTo>
                  <a:cubicBezTo>
                    <a:pt x="138557" y="9525"/>
                    <a:pt x="145542" y="13208"/>
                    <a:pt x="151892" y="17526"/>
                  </a:cubicBezTo>
                  <a:cubicBezTo>
                    <a:pt x="158242" y="21844"/>
                    <a:pt x="164084" y="27051"/>
                    <a:pt x="169164" y="32766"/>
                  </a:cubicBezTo>
                  <a:cubicBezTo>
                    <a:pt x="174244" y="38481"/>
                    <a:pt x="178816" y="45085"/>
                    <a:pt x="182372" y="51816"/>
                  </a:cubicBezTo>
                  <a:cubicBezTo>
                    <a:pt x="185928" y="58674"/>
                    <a:pt x="188722" y="66040"/>
                    <a:pt x="190500" y="73533"/>
                  </a:cubicBezTo>
                  <a:cubicBezTo>
                    <a:pt x="192278" y="81026"/>
                    <a:pt x="190627" y="95504"/>
                    <a:pt x="193294" y="96520"/>
                  </a:cubicBezTo>
                  <a:cubicBezTo>
                    <a:pt x="195072" y="97155"/>
                    <a:pt x="199136" y="88773"/>
                    <a:pt x="200914" y="89535"/>
                  </a:cubicBezTo>
                  <a:cubicBezTo>
                    <a:pt x="206121" y="91821"/>
                    <a:pt x="200406" y="144272"/>
                    <a:pt x="199771" y="171323"/>
                  </a:cubicBezTo>
                  <a:cubicBezTo>
                    <a:pt x="199136" y="198120"/>
                    <a:pt x="202311" y="224663"/>
                    <a:pt x="197231" y="251206"/>
                  </a:cubicBezTo>
                  <a:cubicBezTo>
                    <a:pt x="191770" y="279146"/>
                    <a:pt x="184785" y="314198"/>
                    <a:pt x="166751" y="334391"/>
                  </a:cubicBezTo>
                  <a:cubicBezTo>
                    <a:pt x="149098" y="354076"/>
                    <a:pt x="105410" y="379857"/>
                    <a:pt x="91059" y="372110"/>
                  </a:cubicBezTo>
                  <a:cubicBezTo>
                    <a:pt x="76581" y="364236"/>
                    <a:pt x="84328" y="312674"/>
                    <a:pt x="81280" y="285750"/>
                  </a:cubicBezTo>
                  <a:cubicBezTo>
                    <a:pt x="78613" y="262001"/>
                    <a:pt x="74676" y="234569"/>
                    <a:pt x="73914" y="218948"/>
                  </a:cubicBezTo>
                  <a:cubicBezTo>
                    <a:pt x="73533" y="210566"/>
                    <a:pt x="73279" y="205994"/>
                    <a:pt x="74168" y="199644"/>
                  </a:cubicBezTo>
                  <a:cubicBezTo>
                    <a:pt x="75057" y="193294"/>
                    <a:pt x="76708" y="187071"/>
                    <a:pt x="78994" y="181102"/>
                  </a:cubicBezTo>
                  <a:cubicBezTo>
                    <a:pt x="81280" y="175133"/>
                    <a:pt x="84328" y="169291"/>
                    <a:pt x="88011" y="164084"/>
                  </a:cubicBezTo>
                  <a:cubicBezTo>
                    <a:pt x="91694" y="158877"/>
                    <a:pt x="96139" y="154051"/>
                    <a:pt x="100965" y="149860"/>
                  </a:cubicBezTo>
                  <a:cubicBezTo>
                    <a:pt x="105791" y="145669"/>
                    <a:pt x="111252" y="141986"/>
                    <a:pt x="116967" y="139065"/>
                  </a:cubicBezTo>
                  <a:cubicBezTo>
                    <a:pt x="122682" y="136144"/>
                    <a:pt x="128778" y="133858"/>
                    <a:pt x="135001" y="132461"/>
                  </a:cubicBezTo>
                  <a:cubicBezTo>
                    <a:pt x="141224" y="131064"/>
                    <a:pt x="147701" y="130302"/>
                    <a:pt x="154051" y="130302"/>
                  </a:cubicBezTo>
                  <a:cubicBezTo>
                    <a:pt x="160401" y="130302"/>
                    <a:pt x="167005" y="131191"/>
                    <a:pt x="173228" y="132842"/>
                  </a:cubicBezTo>
                  <a:cubicBezTo>
                    <a:pt x="179451" y="134366"/>
                    <a:pt x="185547" y="136779"/>
                    <a:pt x="191135" y="139827"/>
                  </a:cubicBezTo>
                  <a:cubicBezTo>
                    <a:pt x="196723" y="142875"/>
                    <a:pt x="202184" y="146558"/>
                    <a:pt x="206883" y="150876"/>
                  </a:cubicBezTo>
                  <a:cubicBezTo>
                    <a:pt x="211582" y="155194"/>
                    <a:pt x="215900" y="160147"/>
                    <a:pt x="219456" y="165481"/>
                  </a:cubicBezTo>
                  <a:cubicBezTo>
                    <a:pt x="223012" y="170815"/>
                    <a:pt x="226060" y="176657"/>
                    <a:pt x="228219" y="182626"/>
                  </a:cubicBezTo>
                  <a:cubicBezTo>
                    <a:pt x="230378" y="188595"/>
                    <a:pt x="232664" y="201295"/>
                    <a:pt x="232664" y="2012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8" name="Group 58"/>
          <p:cNvGrpSpPr/>
          <p:nvPr/>
        </p:nvGrpSpPr>
        <p:grpSpPr>
          <a:xfrm>
            <a:off x="11280934" y="7970330"/>
            <a:ext cx="730186" cy="292703"/>
            <a:chOff x="0" y="0"/>
            <a:chExt cx="973582" cy="390271"/>
          </a:xfrm>
        </p:grpSpPr>
        <p:sp>
          <p:nvSpPr>
            <p:cNvPr id="59" name="Freeform 59"/>
            <p:cNvSpPr/>
            <p:nvPr/>
          </p:nvSpPr>
          <p:spPr>
            <a:xfrm>
              <a:off x="50292" y="50419"/>
              <a:ext cx="872871" cy="289306"/>
            </a:xfrm>
            <a:custGeom>
              <a:avLst/>
              <a:gdLst/>
              <a:ahLst/>
              <a:cxnLst/>
              <a:rect l="l" t="t" r="r" b="b"/>
              <a:pathLst>
                <a:path w="872871" h="289306">
                  <a:moveTo>
                    <a:pt x="56515" y="148717"/>
                  </a:moveTo>
                  <a:cubicBezTo>
                    <a:pt x="809371" y="254"/>
                    <a:pt x="811403" y="0"/>
                    <a:pt x="818007" y="762"/>
                  </a:cubicBezTo>
                  <a:cubicBezTo>
                    <a:pt x="824484" y="1524"/>
                    <a:pt x="831215" y="3556"/>
                    <a:pt x="837184" y="6350"/>
                  </a:cubicBezTo>
                  <a:cubicBezTo>
                    <a:pt x="843153" y="9144"/>
                    <a:pt x="848995" y="13208"/>
                    <a:pt x="853694" y="17780"/>
                  </a:cubicBezTo>
                  <a:cubicBezTo>
                    <a:pt x="858393" y="22352"/>
                    <a:pt x="862584" y="27940"/>
                    <a:pt x="865632" y="33782"/>
                  </a:cubicBezTo>
                  <a:cubicBezTo>
                    <a:pt x="868680" y="39624"/>
                    <a:pt x="870839" y="46355"/>
                    <a:pt x="871855" y="52832"/>
                  </a:cubicBezTo>
                  <a:cubicBezTo>
                    <a:pt x="872871" y="59309"/>
                    <a:pt x="872871" y="66421"/>
                    <a:pt x="871728" y="72898"/>
                  </a:cubicBezTo>
                  <a:cubicBezTo>
                    <a:pt x="870585" y="79375"/>
                    <a:pt x="868299" y="85979"/>
                    <a:pt x="865124" y="91821"/>
                  </a:cubicBezTo>
                  <a:cubicBezTo>
                    <a:pt x="861949" y="97663"/>
                    <a:pt x="857758" y="103251"/>
                    <a:pt x="852932" y="107696"/>
                  </a:cubicBezTo>
                  <a:cubicBezTo>
                    <a:pt x="848106" y="112141"/>
                    <a:pt x="842137" y="116078"/>
                    <a:pt x="836168" y="118745"/>
                  </a:cubicBezTo>
                  <a:cubicBezTo>
                    <a:pt x="830199" y="121412"/>
                    <a:pt x="823468" y="123317"/>
                    <a:pt x="816864" y="123952"/>
                  </a:cubicBezTo>
                  <a:cubicBezTo>
                    <a:pt x="810260" y="124587"/>
                    <a:pt x="803275" y="124206"/>
                    <a:pt x="796798" y="122682"/>
                  </a:cubicBezTo>
                  <a:cubicBezTo>
                    <a:pt x="790321" y="121158"/>
                    <a:pt x="783844" y="118491"/>
                    <a:pt x="778256" y="115062"/>
                  </a:cubicBezTo>
                  <a:cubicBezTo>
                    <a:pt x="772668" y="111633"/>
                    <a:pt x="767334" y="107061"/>
                    <a:pt x="763143" y="101981"/>
                  </a:cubicBezTo>
                  <a:cubicBezTo>
                    <a:pt x="758952" y="96901"/>
                    <a:pt x="755396" y="90805"/>
                    <a:pt x="752983" y="84709"/>
                  </a:cubicBezTo>
                  <a:cubicBezTo>
                    <a:pt x="750570" y="78486"/>
                    <a:pt x="749046" y="71628"/>
                    <a:pt x="748792" y="65024"/>
                  </a:cubicBezTo>
                  <a:cubicBezTo>
                    <a:pt x="748538" y="58420"/>
                    <a:pt x="749427" y="51562"/>
                    <a:pt x="751205" y="45212"/>
                  </a:cubicBezTo>
                  <a:cubicBezTo>
                    <a:pt x="752983" y="38862"/>
                    <a:pt x="755904" y="32512"/>
                    <a:pt x="759714" y="27051"/>
                  </a:cubicBezTo>
                  <a:cubicBezTo>
                    <a:pt x="763397" y="21590"/>
                    <a:pt x="768350" y="16637"/>
                    <a:pt x="773684" y="12700"/>
                  </a:cubicBezTo>
                  <a:cubicBezTo>
                    <a:pt x="779018" y="8763"/>
                    <a:pt x="785241" y="5461"/>
                    <a:pt x="791464" y="3429"/>
                  </a:cubicBezTo>
                  <a:cubicBezTo>
                    <a:pt x="797687" y="1397"/>
                    <a:pt x="804672" y="254"/>
                    <a:pt x="811276" y="381"/>
                  </a:cubicBezTo>
                  <a:cubicBezTo>
                    <a:pt x="817880" y="508"/>
                    <a:pt x="824738" y="1651"/>
                    <a:pt x="830961" y="3810"/>
                  </a:cubicBezTo>
                  <a:cubicBezTo>
                    <a:pt x="837184" y="5969"/>
                    <a:pt x="843407" y="9271"/>
                    <a:pt x="848614" y="13335"/>
                  </a:cubicBezTo>
                  <a:cubicBezTo>
                    <a:pt x="853821" y="17399"/>
                    <a:pt x="858647" y="22606"/>
                    <a:pt x="862330" y="28067"/>
                  </a:cubicBezTo>
                  <a:cubicBezTo>
                    <a:pt x="866013" y="33528"/>
                    <a:pt x="868807" y="39878"/>
                    <a:pt x="870458" y="46228"/>
                  </a:cubicBezTo>
                  <a:cubicBezTo>
                    <a:pt x="872109" y="52578"/>
                    <a:pt x="872871" y="59563"/>
                    <a:pt x="872490" y="66167"/>
                  </a:cubicBezTo>
                  <a:cubicBezTo>
                    <a:pt x="872109" y="72771"/>
                    <a:pt x="870585" y="79629"/>
                    <a:pt x="868045" y="85725"/>
                  </a:cubicBezTo>
                  <a:cubicBezTo>
                    <a:pt x="865505" y="91821"/>
                    <a:pt x="861822" y="97917"/>
                    <a:pt x="857504" y="102870"/>
                  </a:cubicBezTo>
                  <a:cubicBezTo>
                    <a:pt x="853186" y="107823"/>
                    <a:pt x="847852" y="112395"/>
                    <a:pt x="842137" y="115697"/>
                  </a:cubicBezTo>
                  <a:cubicBezTo>
                    <a:pt x="836422" y="118999"/>
                    <a:pt x="823468" y="122936"/>
                    <a:pt x="823468" y="122936"/>
                  </a:cubicBezTo>
                  <a:cubicBezTo>
                    <a:pt x="823468" y="122936"/>
                    <a:pt x="151003" y="277368"/>
                    <a:pt x="85852" y="287528"/>
                  </a:cubicBezTo>
                  <a:cubicBezTo>
                    <a:pt x="76073" y="289052"/>
                    <a:pt x="74422" y="289306"/>
                    <a:pt x="68707" y="289052"/>
                  </a:cubicBezTo>
                  <a:cubicBezTo>
                    <a:pt x="62992" y="288798"/>
                    <a:pt x="57277" y="287909"/>
                    <a:pt x="51816" y="286385"/>
                  </a:cubicBezTo>
                  <a:cubicBezTo>
                    <a:pt x="46355" y="284861"/>
                    <a:pt x="41021" y="282575"/>
                    <a:pt x="36068" y="279781"/>
                  </a:cubicBezTo>
                  <a:cubicBezTo>
                    <a:pt x="31115" y="276987"/>
                    <a:pt x="26416" y="273558"/>
                    <a:pt x="22352" y="269621"/>
                  </a:cubicBezTo>
                  <a:cubicBezTo>
                    <a:pt x="18288" y="265684"/>
                    <a:pt x="14478" y="261239"/>
                    <a:pt x="11430" y="256413"/>
                  </a:cubicBezTo>
                  <a:cubicBezTo>
                    <a:pt x="8382" y="251714"/>
                    <a:pt x="5842" y="246380"/>
                    <a:pt x="4064" y="241046"/>
                  </a:cubicBezTo>
                  <a:cubicBezTo>
                    <a:pt x="2286" y="235712"/>
                    <a:pt x="1016" y="229870"/>
                    <a:pt x="508" y="224282"/>
                  </a:cubicBezTo>
                  <a:cubicBezTo>
                    <a:pt x="0" y="218567"/>
                    <a:pt x="127" y="212725"/>
                    <a:pt x="1016" y="207137"/>
                  </a:cubicBezTo>
                  <a:cubicBezTo>
                    <a:pt x="1905" y="201549"/>
                    <a:pt x="3556" y="195961"/>
                    <a:pt x="5715" y="190754"/>
                  </a:cubicBezTo>
                  <a:cubicBezTo>
                    <a:pt x="7874" y="185547"/>
                    <a:pt x="10795" y="180467"/>
                    <a:pt x="14224" y="175895"/>
                  </a:cubicBezTo>
                  <a:cubicBezTo>
                    <a:pt x="17526" y="171323"/>
                    <a:pt x="21590" y="167005"/>
                    <a:pt x="25908" y="163449"/>
                  </a:cubicBezTo>
                  <a:cubicBezTo>
                    <a:pt x="30226" y="159766"/>
                    <a:pt x="35306" y="156591"/>
                    <a:pt x="40386" y="154178"/>
                  </a:cubicBezTo>
                  <a:cubicBezTo>
                    <a:pt x="45466" y="151765"/>
                    <a:pt x="56515" y="148717"/>
                    <a:pt x="56515" y="1487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0" name="Group 60"/>
          <p:cNvGrpSpPr/>
          <p:nvPr/>
        </p:nvGrpSpPr>
        <p:grpSpPr>
          <a:xfrm>
            <a:off x="12376976" y="7812881"/>
            <a:ext cx="189452" cy="189452"/>
            <a:chOff x="0" y="0"/>
            <a:chExt cx="252603" cy="252603"/>
          </a:xfrm>
        </p:grpSpPr>
        <p:sp>
          <p:nvSpPr>
            <p:cNvPr id="61" name="Freeform 61"/>
            <p:cNvSpPr/>
            <p:nvPr/>
          </p:nvSpPr>
          <p:spPr>
            <a:xfrm>
              <a:off x="50038" y="48641"/>
              <a:ext cx="149606" cy="153797"/>
            </a:xfrm>
            <a:custGeom>
              <a:avLst/>
              <a:gdLst/>
              <a:ahLst/>
              <a:cxnLst/>
              <a:rect l="l" t="t" r="r" b="b"/>
              <a:pathLst>
                <a:path w="149606" h="153797">
                  <a:moveTo>
                    <a:pt x="149606" y="54483"/>
                  </a:moveTo>
                  <a:cubicBezTo>
                    <a:pt x="149606" y="102362"/>
                    <a:pt x="144018" y="114808"/>
                    <a:pt x="136779" y="124079"/>
                  </a:cubicBezTo>
                  <a:cubicBezTo>
                    <a:pt x="129540" y="133350"/>
                    <a:pt x="118872" y="141732"/>
                    <a:pt x="108077" y="146558"/>
                  </a:cubicBezTo>
                  <a:cubicBezTo>
                    <a:pt x="97282" y="151384"/>
                    <a:pt x="84074" y="153797"/>
                    <a:pt x="72263" y="153162"/>
                  </a:cubicBezTo>
                  <a:cubicBezTo>
                    <a:pt x="60452" y="152527"/>
                    <a:pt x="47498" y="148463"/>
                    <a:pt x="37465" y="142367"/>
                  </a:cubicBezTo>
                  <a:cubicBezTo>
                    <a:pt x="27305" y="136271"/>
                    <a:pt x="17780" y="126619"/>
                    <a:pt x="11684" y="116459"/>
                  </a:cubicBezTo>
                  <a:cubicBezTo>
                    <a:pt x="5588" y="106299"/>
                    <a:pt x="1524" y="93472"/>
                    <a:pt x="762" y="81661"/>
                  </a:cubicBezTo>
                  <a:cubicBezTo>
                    <a:pt x="0" y="69850"/>
                    <a:pt x="2540" y="56642"/>
                    <a:pt x="7366" y="45847"/>
                  </a:cubicBezTo>
                  <a:cubicBezTo>
                    <a:pt x="12192" y="35052"/>
                    <a:pt x="20574" y="24384"/>
                    <a:pt x="29845" y="17145"/>
                  </a:cubicBezTo>
                  <a:cubicBezTo>
                    <a:pt x="39116" y="9906"/>
                    <a:pt x="51562" y="4318"/>
                    <a:pt x="63119" y="2159"/>
                  </a:cubicBezTo>
                  <a:cubicBezTo>
                    <a:pt x="74803" y="0"/>
                    <a:pt x="88265" y="762"/>
                    <a:pt x="99568" y="4318"/>
                  </a:cubicBezTo>
                  <a:cubicBezTo>
                    <a:pt x="110871" y="7874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2" name="Group 62"/>
          <p:cNvGrpSpPr/>
          <p:nvPr/>
        </p:nvGrpSpPr>
        <p:grpSpPr>
          <a:xfrm>
            <a:off x="11622119" y="8029004"/>
            <a:ext cx="189452" cy="189452"/>
            <a:chOff x="0" y="0"/>
            <a:chExt cx="252603" cy="252603"/>
          </a:xfrm>
        </p:grpSpPr>
        <p:sp>
          <p:nvSpPr>
            <p:cNvPr id="63" name="Freeform 63"/>
            <p:cNvSpPr/>
            <p:nvPr/>
          </p:nvSpPr>
          <p:spPr>
            <a:xfrm>
              <a:off x="50038" y="48641"/>
              <a:ext cx="149606" cy="153924"/>
            </a:xfrm>
            <a:custGeom>
              <a:avLst/>
              <a:gdLst/>
              <a:ahLst/>
              <a:cxnLst/>
              <a:rect l="l" t="t" r="r" b="b"/>
              <a:pathLst>
                <a:path w="149606" h="153924">
                  <a:moveTo>
                    <a:pt x="149479" y="54483"/>
                  </a:moveTo>
                  <a:cubicBezTo>
                    <a:pt x="149606" y="102489"/>
                    <a:pt x="144018" y="114808"/>
                    <a:pt x="136779" y="124079"/>
                  </a:cubicBezTo>
                  <a:cubicBezTo>
                    <a:pt x="129540" y="133350"/>
                    <a:pt x="118872" y="141859"/>
                    <a:pt x="108077" y="146685"/>
                  </a:cubicBezTo>
                  <a:cubicBezTo>
                    <a:pt x="97282" y="151511"/>
                    <a:pt x="83947" y="153924"/>
                    <a:pt x="72136" y="153162"/>
                  </a:cubicBezTo>
                  <a:cubicBezTo>
                    <a:pt x="60325" y="152400"/>
                    <a:pt x="47371" y="148463"/>
                    <a:pt x="37338" y="142367"/>
                  </a:cubicBezTo>
                  <a:cubicBezTo>
                    <a:pt x="27178" y="136271"/>
                    <a:pt x="17653" y="126746"/>
                    <a:pt x="11557" y="116586"/>
                  </a:cubicBezTo>
                  <a:cubicBezTo>
                    <a:pt x="5461" y="106553"/>
                    <a:pt x="1524" y="93599"/>
                    <a:pt x="762" y="81788"/>
                  </a:cubicBezTo>
                  <a:cubicBezTo>
                    <a:pt x="0" y="69977"/>
                    <a:pt x="2413" y="56642"/>
                    <a:pt x="7239" y="45847"/>
                  </a:cubicBezTo>
                  <a:cubicBezTo>
                    <a:pt x="12065" y="35052"/>
                    <a:pt x="20574" y="24384"/>
                    <a:pt x="29845" y="17145"/>
                  </a:cubicBezTo>
                  <a:cubicBezTo>
                    <a:pt x="39116" y="9906"/>
                    <a:pt x="51435" y="4318"/>
                    <a:pt x="62992" y="2159"/>
                  </a:cubicBezTo>
                  <a:cubicBezTo>
                    <a:pt x="74549" y="0"/>
                    <a:pt x="88138" y="889"/>
                    <a:pt x="99441" y="4445"/>
                  </a:cubicBezTo>
                  <a:cubicBezTo>
                    <a:pt x="110744" y="8001"/>
                    <a:pt x="130683" y="23241"/>
                    <a:pt x="130683" y="232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4" name="Group 64"/>
          <p:cNvGrpSpPr/>
          <p:nvPr/>
        </p:nvGrpSpPr>
        <p:grpSpPr>
          <a:xfrm>
            <a:off x="11208448" y="7903464"/>
            <a:ext cx="273939" cy="271748"/>
            <a:chOff x="0" y="0"/>
            <a:chExt cx="365252" cy="362331"/>
          </a:xfrm>
        </p:grpSpPr>
        <p:sp>
          <p:nvSpPr>
            <p:cNvPr id="65" name="Freeform 65"/>
            <p:cNvSpPr/>
            <p:nvPr/>
          </p:nvSpPr>
          <p:spPr>
            <a:xfrm>
              <a:off x="45847" y="50292"/>
              <a:ext cx="268859" cy="263017"/>
            </a:xfrm>
            <a:custGeom>
              <a:avLst/>
              <a:gdLst/>
              <a:ahLst/>
              <a:cxnLst/>
              <a:rect l="l" t="t" r="r" b="b"/>
              <a:pathLst>
                <a:path w="268859" h="263017">
                  <a:moveTo>
                    <a:pt x="261112" y="113157"/>
                  </a:moveTo>
                  <a:cubicBezTo>
                    <a:pt x="230632" y="177038"/>
                    <a:pt x="215773" y="210820"/>
                    <a:pt x="195580" y="228600"/>
                  </a:cubicBezTo>
                  <a:cubicBezTo>
                    <a:pt x="176530" y="245364"/>
                    <a:pt x="151130" y="259715"/>
                    <a:pt x="125857" y="261239"/>
                  </a:cubicBezTo>
                  <a:cubicBezTo>
                    <a:pt x="97409" y="263017"/>
                    <a:pt x="53086" y="251333"/>
                    <a:pt x="32893" y="231013"/>
                  </a:cubicBezTo>
                  <a:cubicBezTo>
                    <a:pt x="13208" y="211074"/>
                    <a:pt x="0" y="170561"/>
                    <a:pt x="4953" y="141859"/>
                  </a:cubicBezTo>
                  <a:cubicBezTo>
                    <a:pt x="10541" y="109728"/>
                    <a:pt x="56388" y="65786"/>
                    <a:pt x="75184" y="49149"/>
                  </a:cubicBezTo>
                  <a:cubicBezTo>
                    <a:pt x="84455" y="41021"/>
                    <a:pt x="90805" y="38227"/>
                    <a:pt x="99441" y="34925"/>
                  </a:cubicBezTo>
                  <a:cubicBezTo>
                    <a:pt x="108077" y="31623"/>
                    <a:pt x="117856" y="29718"/>
                    <a:pt x="127127" y="29337"/>
                  </a:cubicBezTo>
                  <a:cubicBezTo>
                    <a:pt x="136398" y="28956"/>
                    <a:pt x="146177" y="30099"/>
                    <a:pt x="155067" y="32766"/>
                  </a:cubicBezTo>
                  <a:cubicBezTo>
                    <a:pt x="163957" y="35433"/>
                    <a:pt x="172847" y="39751"/>
                    <a:pt x="180467" y="45085"/>
                  </a:cubicBezTo>
                  <a:cubicBezTo>
                    <a:pt x="188087" y="50419"/>
                    <a:pt x="195199" y="57277"/>
                    <a:pt x="200660" y="64770"/>
                  </a:cubicBezTo>
                  <a:cubicBezTo>
                    <a:pt x="206121" y="72263"/>
                    <a:pt x="210693" y="81026"/>
                    <a:pt x="213487" y="89789"/>
                  </a:cubicBezTo>
                  <a:cubicBezTo>
                    <a:pt x="216281" y="98679"/>
                    <a:pt x="217678" y="108458"/>
                    <a:pt x="217551" y="117729"/>
                  </a:cubicBezTo>
                  <a:cubicBezTo>
                    <a:pt x="217424" y="127000"/>
                    <a:pt x="215646" y="136652"/>
                    <a:pt x="212598" y="145415"/>
                  </a:cubicBezTo>
                  <a:cubicBezTo>
                    <a:pt x="209550" y="154178"/>
                    <a:pt x="204724" y="162814"/>
                    <a:pt x="199009" y="170180"/>
                  </a:cubicBezTo>
                  <a:cubicBezTo>
                    <a:pt x="193294" y="177419"/>
                    <a:pt x="185928" y="184150"/>
                    <a:pt x="178181" y="189230"/>
                  </a:cubicBezTo>
                  <a:cubicBezTo>
                    <a:pt x="170434" y="194310"/>
                    <a:pt x="161417" y="198374"/>
                    <a:pt x="152527" y="200660"/>
                  </a:cubicBezTo>
                  <a:cubicBezTo>
                    <a:pt x="143510" y="202946"/>
                    <a:pt x="133731" y="203835"/>
                    <a:pt x="124460" y="203200"/>
                  </a:cubicBezTo>
                  <a:cubicBezTo>
                    <a:pt x="115189" y="202565"/>
                    <a:pt x="105537" y="200279"/>
                    <a:pt x="97028" y="196723"/>
                  </a:cubicBezTo>
                  <a:cubicBezTo>
                    <a:pt x="88392" y="193167"/>
                    <a:pt x="80010" y="187960"/>
                    <a:pt x="73025" y="181864"/>
                  </a:cubicBezTo>
                  <a:cubicBezTo>
                    <a:pt x="66040" y="175768"/>
                    <a:pt x="59817" y="168148"/>
                    <a:pt x="55118" y="160147"/>
                  </a:cubicBezTo>
                  <a:cubicBezTo>
                    <a:pt x="50419" y="152146"/>
                    <a:pt x="46863" y="142875"/>
                    <a:pt x="45085" y="133731"/>
                  </a:cubicBezTo>
                  <a:cubicBezTo>
                    <a:pt x="43307" y="124587"/>
                    <a:pt x="42926" y="114808"/>
                    <a:pt x="44069" y="105537"/>
                  </a:cubicBezTo>
                  <a:cubicBezTo>
                    <a:pt x="45212" y="96393"/>
                    <a:pt x="48006" y="86868"/>
                    <a:pt x="52070" y="78486"/>
                  </a:cubicBezTo>
                  <a:cubicBezTo>
                    <a:pt x="56134" y="70104"/>
                    <a:pt x="61722" y="62103"/>
                    <a:pt x="68199" y="55499"/>
                  </a:cubicBezTo>
                  <a:cubicBezTo>
                    <a:pt x="74676" y="48895"/>
                    <a:pt x="82677" y="42926"/>
                    <a:pt x="90932" y="38735"/>
                  </a:cubicBezTo>
                  <a:cubicBezTo>
                    <a:pt x="99187" y="34544"/>
                    <a:pt x="108585" y="31623"/>
                    <a:pt x="117729" y="30226"/>
                  </a:cubicBezTo>
                  <a:cubicBezTo>
                    <a:pt x="126873" y="28829"/>
                    <a:pt x="136779" y="28956"/>
                    <a:pt x="145923" y="30607"/>
                  </a:cubicBezTo>
                  <a:cubicBezTo>
                    <a:pt x="155067" y="32258"/>
                    <a:pt x="164338" y="35560"/>
                    <a:pt x="172466" y="40005"/>
                  </a:cubicBezTo>
                  <a:cubicBezTo>
                    <a:pt x="180594" y="44450"/>
                    <a:pt x="188468" y="50546"/>
                    <a:pt x="194691" y="57404"/>
                  </a:cubicBezTo>
                  <a:cubicBezTo>
                    <a:pt x="200914" y="64262"/>
                    <a:pt x="206375" y="72517"/>
                    <a:pt x="210058" y="81026"/>
                  </a:cubicBezTo>
                  <a:cubicBezTo>
                    <a:pt x="213868" y="89535"/>
                    <a:pt x="216281" y="99060"/>
                    <a:pt x="217170" y="108331"/>
                  </a:cubicBezTo>
                  <a:cubicBezTo>
                    <a:pt x="218059" y="117602"/>
                    <a:pt x="217424" y="127381"/>
                    <a:pt x="215265" y="136398"/>
                  </a:cubicBezTo>
                  <a:cubicBezTo>
                    <a:pt x="213106" y="145415"/>
                    <a:pt x="209296" y="154559"/>
                    <a:pt x="204343" y="162433"/>
                  </a:cubicBezTo>
                  <a:cubicBezTo>
                    <a:pt x="199390" y="170307"/>
                    <a:pt x="185801" y="183642"/>
                    <a:pt x="185801" y="183642"/>
                  </a:cubicBezTo>
                  <a:cubicBezTo>
                    <a:pt x="185801" y="183642"/>
                    <a:pt x="179705" y="163957"/>
                    <a:pt x="171323" y="152654"/>
                  </a:cubicBezTo>
                  <a:cubicBezTo>
                    <a:pt x="156972" y="133604"/>
                    <a:pt x="101219" y="108204"/>
                    <a:pt x="97155" y="87376"/>
                  </a:cubicBezTo>
                  <a:cubicBezTo>
                    <a:pt x="94361" y="73025"/>
                    <a:pt x="111887" y="56261"/>
                    <a:pt x="117856" y="45720"/>
                  </a:cubicBezTo>
                  <a:cubicBezTo>
                    <a:pt x="121666" y="38989"/>
                    <a:pt x="124079" y="34544"/>
                    <a:pt x="128016" y="29591"/>
                  </a:cubicBezTo>
                  <a:cubicBezTo>
                    <a:pt x="131953" y="24638"/>
                    <a:pt x="136652" y="20066"/>
                    <a:pt x="141732" y="16256"/>
                  </a:cubicBezTo>
                  <a:cubicBezTo>
                    <a:pt x="146812" y="12446"/>
                    <a:pt x="152400" y="9144"/>
                    <a:pt x="158242" y="6604"/>
                  </a:cubicBezTo>
                  <a:cubicBezTo>
                    <a:pt x="164084" y="4064"/>
                    <a:pt x="170307" y="2286"/>
                    <a:pt x="176530" y="1270"/>
                  </a:cubicBezTo>
                  <a:cubicBezTo>
                    <a:pt x="182753" y="254"/>
                    <a:pt x="189230" y="0"/>
                    <a:pt x="195580" y="508"/>
                  </a:cubicBezTo>
                  <a:cubicBezTo>
                    <a:pt x="201803" y="1016"/>
                    <a:pt x="208280" y="2286"/>
                    <a:pt x="214249" y="4191"/>
                  </a:cubicBezTo>
                  <a:cubicBezTo>
                    <a:pt x="220218" y="6223"/>
                    <a:pt x="226314" y="8890"/>
                    <a:pt x="231648" y="12319"/>
                  </a:cubicBezTo>
                  <a:cubicBezTo>
                    <a:pt x="236982" y="15621"/>
                    <a:pt x="242062" y="19812"/>
                    <a:pt x="246380" y="24384"/>
                  </a:cubicBezTo>
                  <a:cubicBezTo>
                    <a:pt x="250825" y="28956"/>
                    <a:pt x="254762" y="34163"/>
                    <a:pt x="257937" y="39624"/>
                  </a:cubicBezTo>
                  <a:cubicBezTo>
                    <a:pt x="261112" y="45085"/>
                    <a:pt x="263652" y="51054"/>
                    <a:pt x="265430" y="57150"/>
                  </a:cubicBezTo>
                  <a:cubicBezTo>
                    <a:pt x="267208" y="63246"/>
                    <a:pt x="268351" y="69596"/>
                    <a:pt x="268605" y="75946"/>
                  </a:cubicBezTo>
                  <a:cubicBezTo>
                    <a:pt x="268859" y="82296"/>
                    <a:pt x="268351" y="88773"/>
                    <a:pt x="267081" y="94996"/>
                  </a:cubicBezTo>
                  <a:cubicBezTo>
                    <a:pt x="265811" y="101219"/>
                    <a:pt x="261112" y="113157"/>
                    <a:pt x="261112" y="1131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6" name="Group 66"/>
          <p:cNvGrpSpPr/>
          <p:nvPr/>
        </p:nvGrpSpPr>
        <p:grpSpPr>
          <a:xfrm>
            <a:off x="11222546" y="7404068"/>
            <a:ext cx="529018" cy="168212"/>
            <a:chOff x="0" y="0"/>
            <a:chExt cx="705358" cy="224282"/>
          </a:xfrm>
        </p:grpSpPr>
        <p:sp>
          <p:nvSpPr>
            <p:cNvPr id="67" name="Freeform 67"/>
            <p:cNvSpPr/>
            <p:nvPr/>
          </p:nvSpPr>
          <p:spPr>
            <a:xfrm>
              <a:off x="50546" y="50673"/>
              <a:ext cx="604266" cy="122809"/>
            </a:xfrm>
            <a:custGeom>
              <a:avLst/>
              <a:gdLst/>
              <a:ahLst/>
              <a:cxnLst/>
              <a:rect l="l" t="t" r="r" b="b"/>
              <a:pathLst>
                <a:path w="604266" h="122809">
                  <a:moveTo>
                    <a:pt x="13208" y="78232"/>
                  </a:moveTo>
                  <a:cubicBezTo>
                    <a:pt x="62738" y="56134"/>
                    <a:pt x="71501" y="52705"/>
                    <a:pt x="81407" y="49276"/>
                  </a:cubicBezTo>
                  <a:cubicBezTo>
                    <a:pt x="91694" y="45720"/>
                    <a:pt x="102743" y="42545"/>
                    <a:pt x="113157" y="39497"/>
                  </a:cubicBezTo>
                  <a:cubicBezTo>
                    <a:pt x="123190" y="36576"/>
                    <a:pt x="132207" y="33909"/>
                    <a:pt x="142875" y="31496"/>
                  </a:cubicBezTo>
                  <a:cubicBezTo>
                    <a:pt x="155067" y="28702"/>
                    <a:pt x="170180" y="26162"/>
                    <a:pt x="182372" y="23749"/>
                  </a:cubicBezTo>
                  <a:cubicBezTo>
                    <a:pt x="192786" y="21717"/>
                    <a:pt x="201295" y="19304"/>
                    <a:pt x="211582" y="17907"/>
                  </a:cubicBezTo>
                  <a:cubicBezTo>
                    <a:pt x="222758" y="16383"/>
                    <a:pt x="234315" y="17018"/>
                    <a:pt x="247142" y="15367"/>
                  </a:cubicBezTo>
                  <a:cubicBezTo>
                    <a:pt x="262255" y="13462"/>
                    <a:pt x="281940" y="8763"/>
                    <a:pt x="296291" y="6604"/>
                  </a:cubicBezTo>
                  <a:cubicBezTo>
                    <a:pt x="307467" y="4953"/>
                    <a:pt x="315214" y="3810"/>
                    <a:pt x="326009" y="2921"/>
                  </a:cubicBezTo>
                  <a:cubicBezTo>
                    <a:pt x="338709" y="1905"/>
                    <a:pt x="353060" y="1397"/>
                    <a:pt x="367792" y="1143"/>
                  </a:cubicBezTo>
                  <a:cubicBezTo>
                    <a:pt x="384429" y="762"/>
                    <a:pt x="403352" y="1270"/>
                    <a:pt x="420878" y="1270"/>
                  </a:cubicBezTo>
                  <a:cubicBezTo>
                    <a:pt x="438277" y="1270"/>
                    <a:pt x="457708" y="1524"/>
                    <a:pt x="472567" y="1270"/>
                  </a:cubicBezTo>
                  <a:cubicBezTo>
                    <a:pt x="483870" y="1016"/>
                    <a:pt x="491744" y="127"/>
                    <a:pt x="502285" y="127"/>
                  </a:cubicBezTo>
                  <a:cubicBezTo>
                    <a:pt x="514096" y="127"/>
                    <a:pt x="527050" y="0"/>
                    <a:pt x="540131" y="1651"/>
                  </a:cubicBezTo>
                  <a:cubicBezTo>
                    <a:pt x="554482" y="3429"/>
                    <a:pt x="575818" y="7747"/>
                    <a:pt x="584581" y="10795"/>
                  </a:cubicBezTo>
                  <a:cubicBezTo>
                    <a:pt x="588518" y="12192"/>
                    <a:pt x="590169" y="13081"/>
                    <a:pt x="592582" y="14859"/>
                  </a:cubicBezTo>
                  <a:cubicBezTo>
                    <a:pt x="594995" y="16637"/>
                    <a:pt x="597154" y="18796"/>
                    <a:pt x="598932" y="21209"/>
                  </a:cubicBezTo>
                  <a:cubicBezTo>
                    <a:pt x="600583" y="23622"/>
                    <a:pt x="601980" y="26416"/>
                    <a:pt x="602869" y="29210"/>
                  </a:cubicBezTo>
                  <a:cubicBezTo>
                    <a:pt x="603758" y="32004"/>
                    <a:pt x="604139" y="35179"/>
                    <a:pt x="604012" y="38100"/>
                  </a:cubicBezTo>
                  <a:cubicBezTo>
                    <a:pt x="603885" y="41021"/>
                    <a:pt x="603377" y="44069"/>
                    <a:pt x="602361" y="46863"/>
                  </a:cubicBezTo>
                  <a:cubicBezTo>
                    <a:pt x="601345" y="49657"/>
                    <a:pt x="599821" y="52324"/>
                    <a:pt x="597916" y="54610"/>
                  </a:cubicBezTo>
                  <a:cubicBezTo>
                    <a:pt x="596138" y="56896"/>
                    <a:pt x="593725" y="59055"/>
                    <a:pt x="591312" y="60579"/>
                  </a:cubicBezTo>
                  <a:cubicBezTo>
                    <a:pt x="588772" y="62230"/>
                    <a:pt x="585978" y="63500"/>
                    <a:pt x="583057" y="64135"/>
                  </a:cubicBezTo>
                  <a:cubicBezTo>
                    <a:pt x="580263" y="64770"/>
                    <a:pt x="577088" y="65024"/>
                    <a:pt x="574167" y="64770"/>
                  </a:cubicBezTo>
                  <a:cubicBezTo>
                    <a:pt x="571246" y="64516"/>
                    <a:pt x="568071" y="63754"/>
                    <a:pt x="565404" y="62611"/>
                  </a:cubicBezTo>
                  <a:cubicBezTo>
                    <a:pt x="562737" y="61468"/>
                    <a:pt x="560070" y="59690"/>
                    <a:pt x="557911" y="57785"/>
                  </a:cubicBezTo>
                  <a:cubicBezTo>
                    <a:pt x="555752" y="55753"/>
                    <a:pt x="553720" y="53340"/>
                    <a:pt x="552323" y="50800"/>
                  </a:cubicBezTo>
                  <a:cubicBezTo>
                    <a:pt x="550926" y="48260"/>
                    <a:pt x="549783" y="45339"/>
                    <a:pt x="549275" y="42418"/>
                  </a:cubicBezTo>
                  <a:cubicBezTo>
                    <a:pt x="548767" y="39497"/>
                    <a:pt x="548640" y="36449"/>
                    <a:pt x="549021" y="33528"/>
                  </a:cubicBezTo>
                  <a:cubicBezTo>
                    <a:pt x="549402" y="30607"/>
                    <a:pt x="550418" y="27559"/>
                    <a:pt x="551688" y="24892"/>
                  </a:cubicBezTo>
                  <a:cubicBezTo>
                    <a:pt x="552958" y="22225"/>
                    <a:pt x="554863" y="19685"/>
                    <a:pt x="556895" y="17653"/>
                  </a:cubicBezTo>
                  <a:cubicBezTo>
                    <a:pt x="558927" y="15621"/>
                    <a:pt x="561467" y="13716"/>
                    <a:pt x="564134" y="12446"/>
                  </a:cubicBezTo>
                  <a:cubicBezTo>
                    <a:pt x="566801" y="11176"/>
                    <a:pt x="569849" y="10287"/>
                    <a:pt x="572770" y="9906"/>
                  </a:cubicBezTo>
                  <a:cubicBezTo>
                    <a:pt x="575691" y="9525"/>
                    <a:pt x="578739" y="9652"/>
                    <a:pt x="581660" y="10160"/>
                  </a:cubicBezTo>
                  <a:cubicBezTo>
                    <a:pt x="584581" y="10668"/>
                    <a:pt x="587502" y="11811"/>
                    <a:pt x="590042" y="13208"/>
                  </a:cubicBezTo>
                  <a:cubicBezTo>
                    <a:pt x="592582" y="14605"/>
                    <a:pt x="595122" y="16637"/>
                    <a:pt x="597027" y="18796"/>
                  </a:cubicBezTo>
                  <a:cubicBezTo>
                    <a:pt x="599059" y="20955"/>
                    <a:pt x="600710" y="23749"/>
                    <a:pt x="601853" y="26416"/>
                  </a:cubicBezTo>
                  <a:cubicBezTo>
                    <a:pt x="602996" y="29083"/>
                    <a:pt x="603758" y="32131"/>
                    <a:pt x="604012" y="35052"/>
                  </a:cubicBezTo>
                  <a:cubicBezTo>
                    <a:pt x="604266" y="37973"/>
                    <a:pt x="604012" y="41148"/>
                    <a:pt x="603250" y="43942"/>
                  </a:cubicBezTo>
                  <a:cubicBezTo>
                    <a:pt x="602488" y="46863"/>
                    <a:pt x="601345" y="49657"/>
                    <a:pt x="599694" y="52197"/>
                  </a:cubicBezTo>
                  <a:cubicBezTo>
                    <a:pt x="598170" y="54610"/>
                    <a:pt x="596011" y="57023"/>
                    <a:pt x="593725" y="58801"/>
                  </a:cubicBezTo>
                  <a:cubicBezTo>
                    <a:pt x="591439" y="60706"/>
                    <a:pt x="588645" y="62230"/>
                    <a:pt x="585851" y="63246"/>
                  </a:cubicBezTo>
                  <a:cubicBezTo>
                    <a:pt x="583057" y="64262"/>
                    <a:pt x="580009" y="64770"/>
                    <a:pt x="577088" y="64897"/>
                  </a:cubicBezTo>
                  <a:cubicBezTo>
                    <a:pt x="574167" y="65024"/>
                    <a:pt x="568198" y="63627"/>
                    <a:pt x="568198" y="63627"/>
                  </a:cubicBezTo>
                  <a:cubicBezTo>
                    <a:pt x="568198" y="63627"/>
                    <a:pt x="519938" y="54229"/>
                    <a:pt x="502285" y="52451"/>
                  </a:cubicBezTo>
                  <a:cubicBezTo>
                    <a:pt x="490474" y="51181"/>
                    <a:pt x="483870" y="51562"/>
                    <a:pt x="472567" y="51308"/>
                  </a:cubicBezTo>
                  <a:cubicBezTo>
                    <a:pt x="457708" y="51054"/>
                    <a:pt x="438150" y="51308"/>
                    <a:pt x="420878" y="51308"/>
                  </a:cubicBezTo>
                  <a:cubicBezTo>
                    <a:pt x="403352" y="51308"/>
                    <a:pt x="384302" y="51689"/>
                    <a:pt x="367919" y="51562"/>
                  </a:cubicBezTo>
                  <a:cubicBezTo>
                    <a:pt x="353822" y="51435"/>
                    <a:pt x="340233" y="50673"/>
                    <a:pt x="328422" y="50673"/>
                  </a:cubicBezTo>
                  <a:cubicBezTo>
                    <a:pt x="318897" y="50673"/>
                    <a:pt x="311023" y="50800"/>
                    <a:pt x="302514" y="51435"/>
                  </a:cubicBezTo>
                  <a:cubicBezTo>
                    <a:pt x="294005" y="52070"/>
                    <a:pt x="285750" y="53467"/>
                    <a:pt x="277241" y="54610"/>
                  </a:cubicBezTo>
                  <a:cubicBezTo>
                    <a:pt x="268351" y="55880"/>
                    <a:pt x="259461" y="57785"/>
                    <a:pt x="250190" y="58801"/>
                  </a:cubicBezTo>
                  <a:cubicBezTo>
                    <a:pt x="240284" y="59944"/>
                    <a:pt x="229362" y="59563"/>
                    <a:pt x="219456" y="60833"/>
                  </a:cubicBezTo>
                  <a:cubicBezTo>
                    <a:pt x="209931" y="61976"/>
                    <a:pt x="201422" y="63754"/>
                    <a:pt x="191516" y="65786"/>
                  </a:cubicBezTo>
                  <a:cubicBezTo>
                    <a:pt x="179959" y="68199"/>
                    <a:pt x="165735" y="71882"/>
                    <a:pt x="154178" y="74803"/>
                  </a:cubicBezTo>
                  <a:cubicBezTo>
                    <a:pt x="144145" y="77343"/>
                    <a:pt x="135636" y="79248"/>
                    <a:pt x="126238" y="81915"/>
                  </a:cubicBezTo>
                  <a:cubicBezTo>
                    <a:pt x="116459" y="84582"/>
                    <a:pt x="106172" y="87884"/>
                    <a:pt x="96774" y="90932"/>
                  </a:cubicBezTo>
                  <a:cubicBezTo>
                    <a:pt x="88138" y="93726"/>
                    <a:pt x="80899" y="95631"/>
                    <a:pt x="72009" y="99695"/>
                  </a:cubicBezTo>
                  <a:cubicBezTo>
                    <a:pt x="60579" y="104775"/>
                    <a:pt x="41275" y="117221"/>
                    <a:pt x="34290" y="120396"/>
                  </a:cubicBezTo>
                  <a:cubicBezTo>
                    <a:pt x="31750" y="121539"/>
                    <a:pt x="30734" y="121920"/>
                    <a:pt x="28956" y="122301"/>
                  </a:cubicBezTo>
                  <a:cubicBezTo>
                    <a:pt x="27051" y="122682"/>
                    <a:pt x="25146" y="122809"/>
                    <a:pt x="23241" y="122809"/>
                  </a:cubicBezTo>
                  <a:cubicBezTo>
                    <a:pt x="21336" y="122809"/>
                    <a:pt x="19431" y="122555"/>
                    <a:pt x="17653" y="122047"/>
                  </a:cubicBezTo>
                  <a:cubicBezTo>
                    <a:pt x="15875" y="121539"/>
                    <a:pt x="14097" y="120777"/>
                    <a:pt x="12446" y="119888"/>
                  </a:cubicBezTo>
                  <a:cubicBezTo>
                    <a:pt x="10795" y="118999"/>
                    <a:pt x="9144" y="117856"/>
                    <a:pt x="7747" y="116586"/>
                  </a:cubicBezTo>
                  <a:cubicBezTo>
                    <a:pt x="6350" y="115316"/>
                    <a:pt x="5080" y="113792"/>
                    <a:pt x="4064" y="112268"/>
                  </a:cubicBezTo>
                  <a:cubicBezTo>
                    <a:pt x="3048" y="110744"/>
                    <a:pt x="2159" y="108966"/>
                    <a:pt x="1524" y="107188"/>
                  </a:cubicBezTo>
                  <a:cubicBezTo>
                    <a:pt x="889" y="105410"/>
                    <a:pt x="508" y="103632"/>
                    <a:pt x="254" y="101727"/>
                  </a:cubicBezTo>
                  <a:cubicBezTo>
                    <a:pt x="0" y="99822"/>
                    <a:pt x="127" y="97917"/>
                    <a:pt x="381" y="96012"/>
                  </a:cubicBezTo>
                  <a:cubicBezTo>
                    <a:pt x="635" y="94107"/>
                    <a:pt x="1143" y="92329"/>
                    <a:pt x="1905" y="90551"/>
                  </a:cubicBezTo>
                  <a:cubicBezTo>
                    <a:pt x="2540" y="88773"/>
                    <a:pt x="3429" y="87122"/>
                    <a:pt x="4572" y="85598"/>
                  </a:cubicBezTo>
                  <a:cubicBezTo>
                    <a:pt x="5715" y="84074"/>
                    <a:pt x="7112" y="82677"/>
                    <a:pt x="8509" y="81407"/>
                  </a:cubicBezTo>
                  <a:cubicBezTo>
                    <a:pt x="9906" y="80137"/>
                    <a:pt x="13208" y="78232"/>
                    <a:pt x="13208" y="78232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68" name="Group 68"/>
          <p:cNvGrpSpPr/>
          <p:nvPr/>
        </p:nvGrpSpPr>
        <p:grpSpPr>
          <a:xfrm>
            <a:off x="11309413" y="7429214"/>
            <a:ext cx="649605" cy="127730"/>
            <a:chOff x="0" y="0"/>
            <a:chExt cx="866140" cy="170307"/>
          </a:xfrm>
        </p:grpSpPr>
        <p:sp>
          <p:nvSpPr>
            <p:cNvPr id="69" name="Freeform 69"/>
            <p:cNvSpPr/>
            <p:nvPr/>
          </p:nvSpPr>
          <p:spPr>
            <a:xfrm>
              <a:off x="50800" y="50546"/>
              <a:ext cx="764921" cy="69723"/>
            </a:xfrm>
            <a:custGeom>
              <a:avLst/>
              <a:gdLst/>
              <a:ahLst/>
              <a:cxnLst/>
              <a:rect l="l" t="t" r="r" b="b"/>
              <a:pathLst>
                <a:path w="764921" h="69723">
                  <a:moveTo>
                    <a:pt x="35687" y="1905"/>
                  </a:moveTo>
                  <a:cubicBezTo>
                    <a:pt x="70866" y="13589"/>
                    <a:pt x="89916" y="13970"/>
                    <a:pt x="104902" y="14732"/>
                  </a:cubicBezTo>
                  <a:cubicBezTo>
                    <a:pt x="118745" y="15367"/>
                    <a:pt x="132080" y="15240"/>
                    <a:pt x="144780" y="15240"/>
                  </a:cubicBezTo>
                  <a:cubicBezTo>
                    <a:pt x="156464" y="15240"/>
                    <a:pt x="167640" y="15113"/>
                    <a:pt x="178562" y="14859"/>
                  </a:cubicBezTo>
                  <a:cubicBezTo>
                    <a:pt x="188849" y="14605"/>
                    <a:pt x="198628" y="14732"/>
                    <a:pt x="208280" y="13716"/>
                  </a:cubicBezTo>
                  <a:cubicBezTo>
                    <a:pt x="217678" y="12700"/>
                    <a:pt x="226441" y="10668"/>
                    <a:pt x="235966" y="9017"/>
                  </a:cubicBezTo>
                  <a:cubicBezTo>
                    <a:pt x="245999" y="7239"/>
                    <a:pt x="256413" y="4445"/>
                    <a:pt x="266700" y="3429"/>
                  </a:cubicBezTo>
                  <a:cubicBezTo>
                    <a:pt x="276733" y="2413"/>
                    <a:pt x="287020" y="2794"/>
                    <a:pt x="296799" y="2540"/>
                  </a:cubicBezTo>
                  <a:cubicBezTo>
                    <a:pt x="306070" y="2286"/>
                    <a:pt x="314452" y="2159"/>
                    <a:pt x="323723" y="2032"/>
                  </a:cubicBezTo>
                  <a:cubicBezTo>
                    <a:pt x="333756" y="1905"/>
                    <a:pt x="345059" y="1905"/>
                    <a:pt x="355219" y="1778"/>
                  </a:cubicBezTo>
                  <a:cubicBezTo>
                    <a:pt x="364744" y="1778"/>
                    <a:pt x="372999" y="1651"/>
                    <a:pt x="382778" y="1651"/>
                  </a:cubicBezTo>
                  <a:cubicBezTo>
                    <a:pt x="393954" y="1651"/>
                    <a:pt x="407162" y="1270"/>
                    <a:pt x="418719" y="1524"/>
                  </a:cubicBezTo>
                  <a:cubicBezTo>
                    <a:pt x="429514" y="1778"/>
                    <a:pt x="440055" y="2794"/>
                    <a:pt x="450215" y="3048"/>
                  </a:cubicBezTo>
                  <a:cubicBezTo>
                    <a:pt x="459867" y="3302"/>
                    <a:pt x="468122" y="3048"/>
                    <a:pt x="478409" y="2921"/>
                  </a:cubicBezTo>
                  <a:cubicBezTo>
                    <a:pt x="490728" y="2794"/>
                    <a:pt x="505841" y="2540"/>
                    <a:pt x="518922" y="2540"/>
                  </a:cubicBezTo>
                  <a:cubicBezTo>
                    <a:pt x="531114" y="2540"/>
                    <a:pt x="542163" y="2794"/>
                    <a:pt x="554101" y="2794"/>
                  </a:cubicBezTo>
                  <a:cubicBezTo>
                    <a:pt x="566674" y="2921"/>
                    <a:pt x="578866" y="2794"/>
                    <a:pt x="592582" y="2921"/>
                  </a:cubicBezTo>
                  <a:cubicBezTo>
                    <a:pt x="608203" y="3175"/>
                    <a:pt x="627888" y="4064"/>
                    <a:pt x="643001" y="4064"/>
                  </a:cubicBezTo>
                  <a:cubicBezTo>
                    <a:pt x="655320" y="4064"/>
                    <a:pt x="665734" y="3683"/>
                    <a:pt x="676402" y="3429"/>
                  </a:cubicBezTo>
                  <a:cubicBezTo>
                    <a:pt x="686308" y="3175"/>
                    <a:pt x="695579" y="3048"/>
                    <a:pt x="704977" y="2794"/>
                  </a:cubicBezTo>
                  <a:cubicBezTo>
                    <a:pt x="714121" y="2540"/>
                    <a:pt x="728853" y="3048"/>
                    <a:pt x="732282" y="2159"/>
                  </a:cubicBezTo>
                  <a:cubicBezTo>
                    <a:pt x="733171" y="1905"/>
                    <a:pt x="733044" y="1524"/>
                    <a:pt x="733806" y="1397"/>
                  </a:cubicBezTo>
                  <a:cubicBezTo>
                    <a:pt x="735330" y="1143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6473" y="63500"/>
                    <a:pt x="733806" y="63500"/>
                  </a:cubicBezTo>
                  <a:cubicBezTo>
                    <a:pt x="730758" y="63373"/>
                    <a:pt x="727075" y="62865"/>
                    <a:pt x="723900" y="61849"/>
                  </a:cubicBezTo>
                  <a:cubicBezTo>
                    <a:pt x="720725" y="60833"/>
                    <a:pt x="717677" y="59182"/>
                    <a:pt x="715010" y="57150"/>
                  </a:cubicBezTo>
                  <a:cubicBezTo>
                    <a:pt x="712343" y="55118"/>
                    <a:pt x="709930" y="52705"/>
                    <a:pt x="708025" y="49911"/>
                  </a:cubicBezTo>
                  <a:cubicBezTo>
                    <a:pt x="706120" y="47244"/>
                    <a:pt x="704723" y="43942"/>
                    <a:pt x="703834" y="40767"/>
                  </a:cubicBezTo>
                  <a:cubicBezTo>
                    <a:pt x="702945" y="37592"/>
                    <a:pt x="702564" y="34036"/>
                    <a:pt x="702818" y="30734"/>
                  </a:cubicBezTo>
                  <a:cubicBezTo>
                    <a:pt x="703072" y="27432"/>
                    <a:pt x="703834" y="24003"/>
                    <a:pt x="704977" y="20955"/>
                  </a:cubicBezTo>
                  <a:cubicBezTo>
                    <a:pt x="706247" y="17907"/>
                    <a:pt x="707898" y="14859"/>
                    <a:pt x="710057" y="12319"/>
                  </a:cubicBezTo>
                  <a:cubicBezTo>
                    <a:pt x="712216" y="9779"/>
                    <a:pt x="715010" y="7493"/>
                    <a:pt x="717804" y="5842"/>
                  </a:cubicBezTo>
                  <a:cubicBezTo>
                    <a:pt x="720598" y="4191"/>
                    <a:pt x="723900" y="2921"/>
                    <a:pt x="727075" y="2159"/>
                  </a:cubicBezTo>
                  <a:cubicBezTo>
                    <a:pt x="730250" y="1397"/>
                    <a:pt x="733806" y="1270"/>
                    <a:pt x="737108" y="1651"/>
                  </a:cubicBezTo>
                  <a:cubicBezTo>
                    <a:pt x="740410" y="2032"/>
                    <a:pt x="743712" y="2921"/>
                    <a:pt x="746760" y="4318"/>
                  </a:cubicBezTo>
                  <a:cubicBezTo>
                    <a:pt x="749808" y="5715"/>
                    <a:pt x="752729" y="7620"/>
                    <a:pt x="755142" y="9906"/>
                  </a:cubicBezTo>
                  <a:cubicBezTo>
                    <a:pt x="757555" y="12192"/>
                    <a:pt x="759714" y="14986"/>
                    <a:pt x="761238" y="17907"/>
                  </a:cubicBezTo>
                  <a:cubicBezTo>
                    <a:pt x="762762" y="20828"/>
                    <a:pt x="763905" y="24130"/>
                    <a:pt x="764413" y="27432"/>
                  </a:cubicBezTo>
                  <a:cubicBezTo>
                    <a:pt x="764921" y="30734"/>
                    <a:pt x="764921" y="34163"/>
                    <a:pt x="764413" y="37465"/>
                  </a:cubicBezTo>
                  <a:cubicBezTo>
                    <a:pt x="763905" y="40767"/>
                    <a:pt x="762635" y="44069"/>
                    <a:pt x="761111" y="46990"/>
                  </a:cubicBezTo>
                  <a:cubicBezTo>
                    <a:pt x="759587" y="49911"/>
                    <a:pt x="757555" y="52705"/>
                    <a:pt x="755142" y="54991"/>
                  </a:cubicBezTo>
                  <a:cubicBezTo>
                    <a:pt x="752729" y="57277"/>
                    <a:pt x="749808" y="59182"/>
                    <a:pt x="746760" y="60579"/>
                  </a:cubicBezTo>
                  <a:cubicBezTo>
                    <a:pt x="743712" y="61976"/>
                    <a:pt x="740410" y="62865"/>
                    <a:pt x="737108" y="63246"/>
                  </a:cubicBezTo>
                  <a:cubicBezTo>
                    <a:pt x="733806" y="63627"/>
                    <a:pt x="730250" y="63500"/>
                    <a:pt x="727075" y="62738"/>
                  </a:cubicBezTo>
                  <a:cubicBezTo>
                    <a:pt x="723900" y="61976"/>
                    <a:pt x="720598" y="60706"/>
                    <a:pt x="717804" y="59055"/>
                  </a:cubicBezTo>
                  <a:cubicBezTo>
                    <a:pt x="715010" y="57404"/>
                    <a:pt x="712216" y="55118"/>
                    <a:pt x="710057" y="52578"/>
                  </a:cubicBezTo>
                  <a:cubicBezTo>
                    <a:pt x="707898" y="50038"/>
                    <a:pt x="706247" y="46990"/>
                    <a:pt x="704977" y="43942"/>
                  </a:cubicBezTo>
                  <a:cubicBezTo>
                    <a:pt x="703834" y="40894"/>
                    <a:pt x="703072" y="37465"/>
                    <a:pt x="702818" y="34163"/>
                  </a:cubicBezTo>
                  <a:cubicBezTo>
                    <a:pt x="702564" y="30861"/>
                    <a:pt x="702945" y="27305"/>
                    <a:pt x="703834" y="24130"/>
                  </a:cubicBezTo>
                  <a:cubicBezTo>
                    <a:pt x="704723" y="20955"/>
                    <a:pt x="706120" y="17653"/>
                    <a:pt x="708025" y="14986"/>
                  </a:cubicBezTo>
                  <a:cubicBezTo>
                    <a:pt x="709930" y="12192"/>
                    <a:pt x="712343" y="9779"/>
                    <a:pt x="715010" y="7747"/>
                  </a:cubicBezTo>
                  <a:cubicBezTo>
                    <a:pt x="717677" y="5715"/>
                    <a:pt x="720725" y="4064"/>
                    <a:pt x="723900" y="3048"/>
                  </a:cubicBezTo>
                  <a:cubicBezTo>
                    <a:pt x="727075" y="2032"/>
                    <a:pt x="733806" y="1397"/>
                    <a:pt x="733806" y="1397"/>
                  </a:cubicBezTo>
                  <a:cubicBezTo>
                    <a:pt x="733806" y="1397"/>
                    <a:pt x="738759" y="1651"/>
                    <a:pt x="741172" y="2286"/>
                  </a:cubicBezTo>
                  <a:cubicBezTo>
                    <a:pt x="743585" y="2921"/>
                    <a:pt x="745998" y="3810"/>
                    <a:pt x="748157" y="4953"/>
                  </a:cubicBezTo>
                  <a:cubicBezTo>
                    <a:pt x="750316" y="6096"/>
                    <a:pt x="752475" y="7620"/>
                    <a:pt x="754380" y="9271"/>
                  </a:cubicBezTo>
                  <a:cubicBezTo>
                    <a:pt x="756285" y="10922"/>
                    <a:pt x="757936" y="12827"/>
                    <a:pt x="759333" y="14859"/>
                  </a:cubicBezTo>
                  <a:cubicBezTo>
                    <a:pt x="760730" y="16891"/>
                    <a:pt x="761873" y="19177"/>
                    <a:pt x="762762" y="21463"/>
                  </a:cubicBezTo>
                  <a:cubicBezTo>
                    <a:pt x="763651" y="23749"/>
                    <a:pt x="764286" y="26289"/>
                    <a:pt x="764540" y="28702"/>
                  </a:cubicBezTo>
                  <a:cubicBezTo>
                    <a:pt x="764794" y="31115"/>
                    <a:pt x="764794" y="33782"/>
                    <a:pt x="764540" y="36195"/>
                  </a:cubicBezTo>
                  <a:cubicBezTo>
                    <a:pt x="764286" y="38608"/>
                    <a:pt x="763651" y="41148"/>
                    <a:pt x="762762" y="43434"/>
                  </a:cubicBezTo>
                  <a:cubicBezTo>
                    <a:pt x="761873" y="45720"/>
                    <a:pt x="760730" y="48006"/>
                    <a:pt x="759333" y="50038"/>
                  </a:cubicBezTo>
                  <a:cubicBezTo>
                    <a:pt x="757936" y="52070"/>
                    <a:pt x="756285" y="53975"/>
                    <a:pt x="754380" y="55626"/>
                  </a:cubicBezTo>
                  <a:cubicBezTo>
                    <a:pt x="752475" y="57277"/>
                    <a:pt x="750316" y="58801"/>
                    <a:pt x="748157" y="59944"/>
                  </a:cubicBezTo>
                  <a:cubicBezTo>
                    <a:pt x="745998" y="61087"/>
                    <a:pt x="743585" y="61976"/>
                    <a:pt x="741172" y="62611"/>
                  </a:cubicBezTo>
                  <a:cubicBezTo>
                    <a:pt x="738759" y="63246"/>
                    <a:pt x="735330" y="63754"/>
                    <a:pt x="733806" y="63500"/>
                  </a:cubicBezTo>
                  <a:cubicBezTo>
                    <a:pt x="733044" y="63373"/>
                    <a:pt x="733171" y="62992"/>
                    <a:pt x="732282" y="62738"/>
                  </a:cubicBezTo>
                  <a:cubicBezTo>
                    <a:pt x="728853" y="61849"/>
                    <a:pt x="714121" y="62357"/>
                    <a:pt x="704977" y="62103"/>
                  </a:cubicBezTo>
                  <a:cubicBezTo>
                    <a:pt x="695579" y="61849"/>
                    <a:pt x="686308" y="61722"/>
                    <a:pt x="676402" y="61468"/>
                  </a:cubicBezTo>
                  <a:cubicBezTo>
                    <a:pt x="665734" y="61214"/>
                    <a:pt x="655320" y="60833"/>
                    <a:pt x="643001" y="60833"/>
                  </a:cubicBezTo>
                  <a:cubicBezTo>
                    <a:pt x="627888" y="60833"/>
                    <a:pt x="608203" y="61722"/>
                    <a:pt x="592582" y="61976"/>
                  </a:cubicBezTo>
                  <a:cubicBezTo>
                    <a:pt x="578866" y="62103"/>
                    <a:pt x="566674" y="61976"/>
                    <a:pt x="554101" y="62103"/>
                  </a:cubicBezTo>
                  <a:cubicBezTo>
                    <a:pt x="542163" y="62103"/>
                    <a:pt x="531114" y="62357"/>
                    <a:pt x="518922" y="62357"/>
                  </a:cubicBezTo>
                  <a:cubicBezTo>
                    <a:pt x="505841" y="62357"/>
                    <a:pt x="490728" y="62230"/>
                    <a:pt x="478409" y="62103"/>
                  </a:cubicBezTo>
                  <a:cubicBezTo>
                    <a:pt x="468122" y="61976"/>
                    <a:pt x="459867" y="61722"/>
                    <a:pt x="450215" y="61849"/>
                  </a:cubicBezTo>
                  <a:cubicBezTo>
                    <a:pt x="440055" y="62103"/>
                    <a:pt x="429514" y="63119"/>
                    <a:pt x="418719" y="63373"/>
                  </a:cubicBezTo>
                  <a:cubicBezTo>
                    <a:pt x="407162" y="63627"/>
                    <a:pt x="393954" y="63246"/>
                    <a:pt x="382778" y="63246"/>
                  </a:cubicBezTo>
                  <a:cubicBezTo>
                    <a:pt x="372999" y="63246"/>
                    <a:pt x="364744" y="63119"/>
                    <a:pt x="355219" y="63119"/>
                  </a:cubicBezTo>
                  <a:cubicBezTo>
                    <a:pt x="345059" y="62992"/>
                    <a:pt x="333756" y="62992"/>
                    <a:pt x="323723" y="62865"/>
                  </a:cubicBezTo>
                  <a:cubicBezTo>
                    <a:pt x="314452" y="62738"/>
                    <a:pt x="306324" y="62484"/>
                    <a:pt x="297053" y="62357"/>
                  </a:cubicBezTo>
                  <a:cubicBezTo>
                    <a:pt x="287147" y="62230"/>
                    <a:pt x="275844" y="60833"/>
                    <a:pt x="266065" y="61976"/>
                  </a:cubicBezTo>
                  <a:cubicBezTo>
                    <a:pt x="257048" y="62992"/>
                    <a:pt x="250190" y="66802"/>
                    <a:pt x="240411" y="68072"/>
                  </a:cubicBezTo>
                  <a:cubicBezTo>
                    <a:pt x="227711" y="69723"/>
                    <a:pt x="209931" y="69088"/>
                    <a:pt x="196088" y="68961"/>
                  </a:cubicBezTo>
                  <a:cubicBezTo>
                    <a:pt x="183896" y="68961"/>
                    <a:pt x="173355" y="68326"/>
                    <a:pt x="161925" y="67945"/>
                  </a:cubicBezTo>
                  <a:cubicBezTo>
                    <a:pt x="150241" y="67564"/>
                    <a:pt x="139319" y="67310"/>
                    <a:pt x="126492" y="66802"/>
                  </a:cubicBezTo>
                  <a:cubicBezTo>
                    <a:pt x="111252" y="66167"/>
                    <a:pt x="91948" y="65659"/>
                    <a:pt x="76581" y="64262"/>
                  </a:cubicBezTo>
                  <a:cubicBezTo>
                    <a:pt x="63373" y="63119"/>
                    <a:pt x="50419" y="62357"/>
                    <a:pt x="39751" y="59690"/>
                  </a:cubicBezTo>
                  <a:cubicBezTo>
                    <a:pt x="31115" y="57531"/>
                    <a:pt x="21844" y="53213"/>
                    <a:pt x="16891" y="50927"/>
                  </a:cubicBezTo>
                  <a:cubicBezTo>
                    <a:pt x="14351" y="49784"/>
                    <a:pt x="13081" y="49149"/>
                    <a:pt x="11303" y="47879"/>
                  </a:cubicBezTo>
                  <a:cubicBezTo>
                    <a:pt x="9652" y="46736"/>
                    <a:pt x="8001" y="45212"/>
                    <a:pt x="6604" y="43688"/>
                  </a:cubicBezTo>
                  <a:cubicBezTo>
                    <a:pt x="5207" y="42164"/>
                    <a:pt x="3937" y="40386"/>
                    <a:pt x="2921" y="38481"/>
                  </a:cubicBezTo>
                  <a:cubicBezTo>
                    <a:pt x="1905" y="36576"/>
                    <a:pt x="1270" y="34544"/>
                    <a:pt x="762" y="32512"/>
                  </a:cubicBezTo>
                  <a:cubicBezTo>
                    <a:pt x="254" y="30480"/>
                    <a:pt x="0" y="28321"/>
                    <a:pt x="0" y="26289"/>
                  </a:cubicBezTo>
                  <a:cubicBezTo>
                    <a:pt x="0" y="24130"/>
                    <a:pt x="254" y="21971"/>
                    <a:pt x="762" y="19939"/>
                  </a:cubicBezTo>
                  <a:cubicBezTo>
                    <a:pt x="1270" y="17907"/>
                    <a:pt x="2032" y="15875"/>
                    <a:pt x="3048" y="14097"/>
                  </a:cubicBezTo>
                  <a:cubicBezTo>
                    <a:pt x="4064" y="12192"/>
                    <a:pt x="5334" y="10414"/>
                    <a:pt x="6731" y="8890"/>
                  </a:cubicBezTo>
                  <a:cubicBezTo>
                    <a:pt x="8128" y="7366"/>
                    <a:pt x="9652" y="5842"/>
                    <a:pt x="11430" y="4699"/>
                  </a:cubicBezTo>
                  <a:cubicBezTo>
                    <a:pt x="13208" y="3556"/>
                    <a:pt x="15113" y="2540"/>
                    <a:pt x="17145" y="1778"/>
                  </a:cubicBezTo>
                  <a:cubicBezTo>
                    <a:pt x="19050" y="1016"/>
                    <a:pt x="21209" y="508"/>
                    <a:pt x="23241" y="254"/>
                  </a:cubicBezTo>
                  <a:cubicBezTo>
                    <a:pt x="25273" y="0"/>
                    <a:pt x="27559" y="127"/>
                    <a:pt x="29591" y="381"/>
                  </a:cubicBezTo>
                  <a:cubicBezTo>
                    <a:pt x="31623" y="635"/>
                    <a:pt x="35687" y="1905"/>
                    <a:pt x="35687" y="1905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0" name="Group 70"/>
          <p:cNvGrpSpPr/>
          <p:nvPr/>
        </p:nvGrpSpPr>
        <p:grpSpPr>
          <a:xfrm>
            <a:off x="11191684" y="7438358"/>
            <a:ext cx="222409" cy="129540"/>
            <a:chOff x="0" y="0"/>
            <a:chExt cx="296545" cy="172720"/>
          </a:xfrm>
        </p:grpSpPr>
        <p:sp>
          <p:nvSpPr>
            <p:cNvPr id="71" name="Freeform 71"/>
            <p:cNvSpPr/>
            <p:nvPr/>
          </p:nvSpPr>
          <p:spPr>
            <a:xfrm>
              <a:off x="50546" y="49276"/>
              <a:ext cx="195199" cy="72771"/>
            </a:xfrm>
            <a:custGeom>
              <a:avLst/>
              <a:gdLst/>
              <a:ahLst/>
              <a:cxnLst/>
              <a:rect l="l" t="t" r="r" b="b"/>
              <a:pathLst>
                <a:path w="195199" h="72771">
                  <a:moveTo>
                    <a:pt x="165608" y="57404"/>
                  </a:moveTo>
                  <a:cubicBezTo>
                    <a:pt x="139573" y="55880"/>
                    <a:pt x="128143" y="57658"/>
                    <a:pt x="118745" y="58293"/>
                  </a:cubicBezTo>
                  <a:cubicBezTo>
                    <a:pt x="109855" y="58928"/>
                    <a:pt x="103505" y="58293"/>
                    <a:pt x="93091" y="59690"/>
                  </a:cubicBezTo>
                  <a:cubicBezTo>
                    <a:pt x="76835" y="61849"/>
                    <a:pt x="42545" y="72263"/>
                    <a:pt x="30861" y="72644"/>
                  </a:cubicBezTo>
                  <a:cubicBezTo>
                    <a:pt x="26289" y="72771"/>
                    <a:pt x="24384" y="72263"/>
                    <a:pt x="21336" y="71374"/>
                  </a:cubicBezTo>
                  <a:cubicBezTo>
                    <a:pt x="18288" y="70485"/>
                    <a:pt x="15113" y="68961"/>
                    <a:pt x="12573" y="67056"/>
                  </a:cubicBezTo>
                  <a:cubicBezTo>
                    <a:pt x="10033" y="65151"/>
                    <a:pt x="7620" y="62738"/>
                    <a:pt x="5842" y="60198"/>
                  </a:cubicBezTo>
                  <a:cubicBezTo>
                    <a:pt x="3937" y="57658"/>
                    <a:pt x="2413" y="54610"/>
                    <a:pt x="1524" y="51562"/>
                  </a:cubicBezTo>
                  <a:cubicBezTo>
                    <a:pt x="635" y="48514"/>
                    <a:pt x="127" y="45085"/>
                    <a:pt x="254" y="41910"/>
                  </a:cubicBezTo>
                  <a:cubicBezTo>
                    <a:pt x="381" y="38735"/>
                    <a:pt x="889" y="35433"/>
                    <a:pt x="2032" y="32385"/>
                  </a:cubicBezTo>
                  <a:cubicBezTo>
                    <a:pt x="3175" y="29464"/>
                    <a:pt x="4826" y="26416"/>
                    <a:pt x="6858" y="24003"/>
                  </a:cubicBezTo>
                  <a:cubicBezTo>
                    <a:pt x="8890" y="21463"/>
                    <a:pt x="11430" y="19304"/>
                    <a:pt x="14097" y="17526"/>
                  </a:cubicBezTo>
                  <a:cubicBezTo>
                    <a:pt x="16764" y="15875"/>
                    <a:pt x="19939" y="14478"/>
                    <a:pt x="22987" y="13716"/>
                  </a:cubicBezTo>
                  <a:cubicBezTo>
                    <a:pt x="26035" y="12954"/>
                    <a:pt x="29464" y="12700"/>
                    <a:pt x="32639" y="12954"/>
                  </a:cubicBezTo>
                  <a:cubicBezTo>
                    <a:pt x="35814" y="13208"/>
                    <a:pt x="39116" y="14097"/>
                    <a:pt x="42037" y="15367"/>
                  </a:cubicBezTo>
                  <a:cubicBezTo>
                    <a:pt x="44958" y="16637"/>
                    <a:pt x="47752" y="18415"/>
                    <a:pt x="50165" y="20574"/>
                  </a:cubicBezTo>
                  <a:cubicBezTo>
                    <a:pt x="52578" y="22733"/>
                    <a:pt x="54737" y="25273"/>
                    <a:pt x="56261" y="28067"/>
                  </a:cubicBezTo>
                  <a:cubicBezTo>
                    <a:pt x="57785" y="30861"/>
                    <a:pt x="58928" y="34036"/>
                    <a:pt x="59563" y="37211"/>
                  </a:cubicBezTo>
                  <a:cubicBezTo>
                    <a:pt x="60198" y="40386"/>
                    <a:pt x="60198" y="43688"/>
                    <a:pt x="59817" y="46863"/>
                  </a:cubicBezTo>
                  <a:cubicBezTo>
                    <a:pt x="59436" y="50038"/>
                    <a:pt x="58293" y="53213"/>
                    <a:pt x="56896" y="56134"/>
                  </a:cubicBezTo>
                  <a:cubicBezTo>
                    <a:pt x="55499" y="58928"/>
                    <a:pt x="53594" y="61722"/>
                    <a:pt x="51308" y="64008"/>
                  </a:cubicBezTo>
                  <a:cubicBezTo>
                    <a:pt x="49022" y="66294"/>
                    <a:pt x="46228" y="68199"/>
                    <a:pt x="43434" y="69596"/>
                  </a:cubicBezTo>
                  <a:cubicBezTo>
                    <a:pt x="40513" y="70993"/>
                    <a:pt x="37338" y="72009"/>
                    <a:pt x="34163" y="72390"/>
                  </a:cubicBezTo>
                  <a:cubicBezTo>
                    <a:pt x="30988" y="72771"/>
                    <a:pt x="27559" y="72771"/>
                    <a:pt x="24384" y="72136"/>
                  </a:cubicBezTo>
                  <a:cubicBezTo>
                    <a:pt x="21209" y="71501"/>
                    <a:pt x="18161" y="70358"/>
                    <a:pt x="15367" y="68834"/>
                  </a:cubicBezTo>
                  <a:cubicBezTo>
                    <a:pt x="12573" y="67310"/>
                    <a:pt x="10033" y="65151"/>
                    <a:pt x="7874" y="62738"/>
                  </a:cubicBezTo>
                  <a:cubicBezTo>
                    <a:pt x="5715" y="60325"/>
                    <a:pt x="3937" y="57404"/>
                    <a:pt x="2667" y="54483"/>
                  </a:cubicBezTo>
                  <a:cubicBezTo>
                    <a:pt x="1397" y="51562"/>
                    <a:pt x="508" y="48260"/>
                    <a:pt x="254" y="45085"/>
                  </a:cubicBezTo>
                  <a:cubicBezTo>
                    <a:pt x="0" y="41910"/>
                    <a:pt x="381" y="38481"/>
                    <a:pt x="1143" y="35433"/>
                  </a:cubicBezTo>
                  <a:cubicBezTo>
                    <a:pt x="1905" y="32385"/>
                    <a:pt x="3302" y="29337"/>
                    <a:pt x="4953" y="26670"/>
                  </a:cubicBezTo>
                  <a:cubicBezTo>
                    <a:pt x="6731" y="24003"/>
                    <a:pt x="8890" y="21463"/>
                    <a:pt x="11430" y="19431"/>
                  </a:cubicBezTo>
                  <a:cubicBezTo>
                    <a:pt x="13970" y="17399"/>
                    <a:pt x="16891" y="15748"/>
                    <a:pt x="19939" y="14605"/>
                  </a:cubicBezTo>
                  <a:cubicBezTo>
                    <a:pt x="22987" y="13462"/>
                    <a:pt x="29464" y="12827"/>
                    <a:pt x="29464" y="12827"/>
                  </a:cubicBezTo>
                  <a:cubicBezTo>
                    <a:pt x="29464" y="12827"/>
                    <a:pt x="29337" y="12827"/>
                    <a:pt x="29337" y="12827"/>
                  </a:cubicBezTo>
                  <a:cubicBezTo>
                    <a:pt x="29337" y="12827"/>
                    <a:pt x="50292" y="14478"/>
                    <a:pt x="60706" y="12700"/>
                  </a:cubicBezTo>
                  <a:cubicBezTo>
                    <a:pt x="71501" y="10795"/>
                    <a:pt x="82423" y="3175"/>
                    <a:pt x="92837" y="1524"/>
                  </a:cubicBezTo>
                  <a:cubicBezTo>
                    <a:pt x="101981" y="0"/>
                    <a:pt x="110236" y="1778"/>
                    <a:pt x="119634" y="1778"/>
                  </a:cubicBezTo>
                  <a:cubicBezTo>
                    <a:pt x="130302" y="1905"/>
                    <a:pt x="144145" y="1397"/>
                    <a:pt x="153543" y="1905"/>
                  </a:cubicBezTo>
                  <a:cubicBezTo>
                    <a:pt x="160274" y="2286"/>
                    <a:pt x="166624" y="3175"/>
                    <a:pt x="170942" y="3937"/>
                  </a:cubicBezTo>
                  <a:cubicBezTo>
                    <a:pt x="173609" y="4445"/>
                    <a:pt x="175260" y="4572"/>
                    <a:pt x="177292" y="5334"/>
                  </a:cubicBezTo>
                  <a:cubicBezTo>
                    <a:pt x="179324" y="6096"/>
                    <a:pt x="181356" y="7112"/>
                    <a:pt x="183134" y="8255"/>
                  </a:cubicBezTo>
                  <a:cubicBezTo>
                    <a:pt x="184912" y="9398"/>
                    <a:pt x="186690" y="10922"/>
                    <a:pt x="188087" y="12446"/>
                  </a:cubicBezTo>
                  <a:cubicBezTo>
                    <a:pt x="189484" y="13970"/>
                    <a:pt x="190754" y="15748"/>
                    <a:pt x="191770" y="17653"/>
                  </a:cubicBezTo>
                  <a:cubicBezTo>
                    <a:pt x="192786" y="19558"/>
                    <a:pt x="193675" y="21590"/>
                    <a:pt x="194183" y="23622"/>
                  </a:cubicBezTo>
                  <a:cubicBezTo>
                    <a:pt x="194818" y="25654"/>
                    <a:pt x="195199" y="27940"/>
                    <a:pt x="195199" y="30099"/>
                  </a:cubicBezTo>
                  <a:cubicBezTo>
                    <a:pt x="195199" y="32258"/>
                    <a:pt x="195072" y="34417"/>
                    <a:pt x="194564" y="36576"/>
                  </a:cubicBezTo>
                  <a:cubicBezTo>
                    <a:pt x="194056" y="38608"/>
                    <a:pt x="193421" y="40767"/>
                    <a:pt x="192405" y="42672"/>
                  </a:cubicBezTo>
                  <a:cubicBezTo>
                    <a:pt x="191389" y="44577"/>
                    <a:pt x="190119" y="46355"/>
                    <a:pt x="188722" y="48006"/>
                  </a:cubicBezTo>
                  <a:cubicBezTo>
                    <a:pt x="187325" y="49657"/>
                    <a:pt x="185801" y="51181"/>
                    <a:pt x="184023" y="52451"/>
                  </a:cubicBezTo>
                  <a:cubicBezTo>
                    <a:pt x="182245" y="53721"/>
                    <a:pt x="180340" y="54864"/>
                    <a:pt x="178308" y="55626"/>
                  </a:cubicBezTo>
                  <a:cubicBezTo>
                    <a:pt x="176276" y="56388"/>
                    <a:pt x="174244" y="57023"/>
                    <a:pt x="172085" y="57277"/>
                  </a:cubicBezTo>
                  <a:cubicBezTo>
                    <a:pt x="169926" y="57531"/>
                    <a:pt x="165608" y="57404"/>
                    <a:pt x="165608" y="57404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2" name="Group 72"/>
          <p:cNvGrpSpPr/>
          <p:nvPr/>
        </p:nvGrpSpPr>
        <p:grpSpPr>
          <a:xfrm>
            <a:off x="11174444" y="7902512"/>
            <a:ext cx="139351" cy="308039"/>
            <a:chOff x="0" y="0"/>
            <a:chExt cx="185801" cy="410718"/>
          </a:xfrm>
        </p:grpSpPr>
        <p:sp>
          <p:nvSpPr>
            <p:cNvPr id="73" name="Freeform 73"/>
            <p:cNvSpPr/>
            <p:nvPr/>
          </p:nvSpPr>
          <p:spPr>
            <a:xfrm>
              <a:off x="50546" y="50546"/>
              <a:ext cx="84582" cy="315341"/>
            </a:xfrm>
            <a:custGeom>
              <a:avLst/>
              <a:gdLst/>
              <a:ahLst/>
              <a:cxnLst/>
              <a:rect l="l" t="t" r="r" b="b"/>
              <a:pathLst>
                <a:path w="84582" h="315341">
                  <a:moveTo>
                    <a:pt x="59690" y="34036"/>
                  </a:moveTo>
                  <a:cubicBezTo>
                    <a:pt x="59055" y="76327"/>
                    <a:pt x="59690" y="87884"/>
                    <a:pt x="59563" y="98044"/>
                  </a:cubicBezTo>
                  <a:cubicBezTo>
                    <a:pt x="59436" y="107188"/>
                    <a:pt x="58547" y="115062"/>
                    <a:pt x="58293" y="123952"/>
                  </a:cubicBezTo>
                  <a:cubicBezTo>
                    <a:pt x="58039" y="133223"/>
                    <a:pt x="58293" y="143002"/>
                    <a:pt x="58420" y="152273"/>
                  </a:cubicBezTo>
                  <a:cubicBezTo>
                    <a:pt x="58547" y="161036"/>
                    <a:pt x="58801" y="169291"/>
                    <a:pt x="59055" y="178054"/>
                  </a:cubicBezTo>
                  <a:cubicBezTo>
                    <a:pt x="59309" y="187325"/>
                    <a:pt x="59055" y="197358"/>
                    <a:pt x="59817" y="206502"/>
                  </a:cubicBezTo>
                  <a:cubicBezTo>
                    <a:pt x="60452" y="215138"/>
                    <a:pt x="61722" y="222885"/>
                    <a:pt x="63119" y="231775"/>
                  </a:cubicBezTo>
                  <a:cubicBezTo>
                    <a:pt x="64643" y="241681"/>
                    <a:pt x="73152" y="256032"/>
                    <a:pt x="68580" y="263017"/>
                  </a:cubicBezTo>
                  <a:cubicBezTo>
                    <a:pt x="62992" y="271272"/>
                    <a:pt x="32766" y="278003"/>
                    <a:pt x="24384" y="273050"/>
                  </a:cubicBezTo>
                  <a:cubicBezTo>
                    <a:pt x="17780" y="269113"/>
                    <a:pt x="17780" y="255143"/>
                    <a:pt x="16383" y="245872"/>
                  </a:cubicBezTo>
                  <a:cubicBezTo>
                    <a:pt x="14986" y="236601"/>
                    <a:pt x="16383" y="227330"/>
                    <a:pt x="16256" y="217678"/>
                  </a:cubicBezTo>
                  <a:cubicBezTo>
                    <a:pt x="16129" y="207264"/>
                    <a:pt x="15621" y="196469"/>
                    <a:pt x="15875" y="185420"/>
                  </a:cubicBezTo>
                  <a:cubicBezTo>
                    <a:pt x="16129" y="173736"/>
                    <a:pt x="17399" y="160782"/>
                    <a:pt x="17907" y="149606"/>
                  </a:cubicBezTo>
                  <a:cubicBezTo>
                    <a:pt x="18288" y="139700"/>
                    <a:pt x="18542" y="131064"/>
                    <a:pt x="18669" y="121666"/>
                  </a:cubicBezTo>
                  <a:cubicBezTo>
                    <a:pt x="18796" y="111887"/>
                    <a:pt x="18415" y="103505"/>
                    <a:pt x="18415" y="91948"/>
                  </a:cubicBezTo>
                  <a:cubicBezTo>
                    <a:pt x="18288" y="75692"/>
                    <a:pt x="17272" y="44831"/>
                    <a:pt x="18288" y="33274"/>
                  </a:cubicBezTo>
                  <a:cubicBezTo>
                    <a:pt x="18669" y="28321"/>
                    <a:pt x="18923" y="26035"/>
                    <a:pt x="20066" y="22733"/>
                  </a:cubicBezTo>
                  <a:cubicBezTo>
                    <a:pt x="21209" y="19431"/>
                    <a:pt x="22860" y="16129"/>
                    <a:pt x="25019" y="13335"/>
                  </a:cubicBezTo>
                  <a:cubicBezTo>
                    <a:pt x="27178" y="10541"/>
                    <a:pt x="29845" y="8001"/>
                    <a:pt x="32766" y="5969"/>
                  </a:cubicBezTo>
                  <a:cubicBezTo>
                    <a:pt x="35687" y="3937"/>
                    <a:pt x="39116" y="2286"/>
                    <a:pt x="42545" y="1397"/>
                  </a:cubicBezTo>
                  <a:cubicBezTo>
                    <a:pt x="45974" y="508"/>
                    <a:pt x="49657" y="0"/>
                    <a:pt x="53213" y="254"/>
                  </a:cubicBezTo>
                  <a:cubicBezTo>
                    <a:pt x="56769" y="508"/>
                    <a:pt x="60325" y="1270"/>
                    <a:pt x="63627" y="2540"/>
                  </a:cubicBezTo>
                  <a:cubicBezTo>
                    <a:pt x="66929" y="3810"/>
                    <a:pt x="70104" y="5842"/>
                    <a:pt x="72771" y="8128"/>
                  </a:cubicBezTo>
                  <a:cubicBezTo>
                    <a:pt x="75438" y="10414"/>
                    <a:pt x="77978" y="13208"/>
                    <a:pt x="79756" y="16256"/>
                  </a:cubicBezTo>
                  <a:cubicBezTo>
                    <a:pt x="81534" y="19304"/>
                    <a:pt x="82931" y="22733"/>
                    <a:pt x="83693" y="26162"/>
                  </a:cubicBezTo>
                  <a:cubicBezTo>
                    <a:pt x="84455" y="29591"/>
                    <a:pt x="84582" y="33274"/>
                    <a:pt x="84201" y="36830"/>
                  </a:cubicBezTo>
                  <a:cubicBezTo>
                    <a:pt x="83820" y="40386"/>
                    <a:pt x="82931" y="44069"/>
                    <a:pt x="81407" y="47244"/>
                  </a:cubicBezTo>
                  <a:cubicBezTo>
                    <a:pt x="80010" y="50419"/>
                    <a:pt x="77851" y="53467"/>
                    <a:pt x="75438" y="56007"/>
                  </a:cubicBezTo>
                  <a:cubicBezTo>
                    <a:pt x="73025" y="58547"/>
                    <a:pt x="69977" y="60833"/>
                    <a:pt x="66929" y="62484"/>
                  </a:cubicBezTo>
                  <a:cubicBezTo>
                    <a:pt x="63754" y="64135"/>
                    <a:pt x="60198" y="65278"/>
                    <a:pt x="56769" y="65913"/>
                  </a:cubicBezTo>
                  <a:cubicBezTo>
                    <a:pt x="53213" y="66548"/>
                    <a:pt x="49530" y="66548"/>
                    <a:pt x="45974" y="65913"/>
                  </a:cubicBezTo>
                  <a:cubicBezTo>
                    <a:pt x="42545" y="65278"/>
                    <a:pt x="38989" y="64135"/>
                    <a:pt x="35814" y="62484"/>
                  </a:cubicBezTo>
                  <a:cubicBezTo>
                    <a:pt x="32766" y="60833"/>
                    <a:pt x="29718" y="58547"/>
                    <a:pt x="27305" y="56007"/>
                  </a:cubicBezTo>
                  <a:cubicBezTo>
                    <a:pt x="24892" y="53467"/>
                    <a:pt x="22733" y="50419"/>
                    <a:pt x="21336" y="47244"/>
                  </a:cubicBezTo>
                  <a:cubicBezTo>
                    <a:pt x="19812" y="44069"/>
                    <a:pt x="18923" y="40386"/>
                    <a:pt x="18542" y="36830"/>
                  </a:cubicBezTo>
                  <a:cubicBezTo>
                    <a:pt x="18161" y="33274"/>
                    <a:pt x="18288" y="29591"/>
                    <a:pt x="19050" y="26162"/>
                  </a:cubicBezTo>
                  <a:cubicBezTo>
                    <a:pt x="19812" y="22733"/>
                    <a:pt x="21209" y="19304"/>
                    <a:pt x="22987" y="16256"/>
                  </a:cubicBezTo>
                  <a:cubicBezTo>
                    <a:pt x="24765" y="13208"/>
                    <a:pt x="27305" y="10414"/>
                    <a:pt x="29972" y="8128"/>
                  </a:cubicBezTo>
                  <a:cubicBezTo>
                    <a:pt x="32639" y="5842"/>
                    <a:pt x="35814" y="3810"/>
                    <a:pt x="39116" y="2540"/>
                  </a:cubicBezTo>
                  <a:cubicBezTo>
                    <a:pt x="42418" y="1270"/>
                    <a:pt x="45974" y="508"/>
                    <a:pt x="49530" y="254"/>
                  </a:cubicBezTo>
                  <a:cubicBezTo>
                    <a:pt x="53086" y="0"/>
                    <a:pt x="56769" y="508"/>
                    <a:pt x="60198" y="1397"/>
                  </a:cubicBezTo>
                  <a:cubicBezTo>
                    <a:pt x="63627" y="2286"/>
                    <a:pt x="67056" y="3937"/>
                    <a:pt x="69977" y="5969"/>
                  </a:cubicBezTo>
                  <a:cubicBezTo>
                    <a:pt x="72898" y="8001"/>
                    <a:pt x="75565" y="10541"/>
                    <a:pt x="77724" y="13335"/>
                  </a:cubicBezTo>
                  <a:cubicBezTo>
                    <a:pt x="79883" y="16129"/>
                    <a:pt x="81534" y="19431"/>
                    <a:pt x="82677" y="22733"/>
                  </a:cubicBezTo>
                  <a:cubicBezTo>
                    <a:pt x="83820" y="26035"/>
                    <a:pt x="84455" y="33274"/>
                    <a:pt x="84455" y="33274"/>
                  </a:cubicBezTo>
                  <a:cubicBezTo>
                    <a:pt x="84455" y="33274"/>
                    <a:pt x="84328" y="82550"/>
                    <a:pt x="84201" y="100457"/>
                  </a:cubicBezTo>
                  <a:cubicBezTo>
                    <a:pt x="84074" y="112268"/>
                    <a:pt x="84328" y="120269"/>
                    <a:pt x="83947" y="129921"/>
                  </a:cubicBezTo>
                  <a:cubicBezTo>
                    <a:pt x="83566" y="139319"/>
                    <a:pt x="82804" y="148590"/>
                    <a:pt x="82296" y="157861"/>
                  </a:cubicBezTo>
                  <a:cubicBezTo>
                    <a:pt x="81788" y="167132"/>
                    <a:pt x="81153" y="175895"/>
                    <a:pt x="80772" y="185420"/>
                  </a:cubicBezTo>
                  <a:cubicBezTo>
                    <a:pt x="80391" y="195707"/>
                    <a:pt x="80518" y="206756"/>
                    <a:pt x="80391" y="217678"/>
                  </a:cubicBezTo>
                  <a:cubicBezTo>
                    <a:pt x="80264" y="229108"/>
                    <a:pt x="80391" y="241554"/>
                    <a:pt x="80264" y="252603"/>
                  </a:cubicBezTo>
                  <a:cubicBezTo>
                    <a:pt x="80137" y="262636"/>
                    <a:pt x="81661" y="272288"/>
                    <a:pt x="79756" y="281178"/>
                  </a:cubicBezTo>
                  <a:cubicBezTo>
                    <a:pt x="77978" y="289687"/>
                    <a:pt x="76581" y="300101"/>
                    <a:pt x="69723" y="305181"/>
                  </a:cubicBezTo>
                  <a:cubicBezTo>
                    <a:pt x="60579" y="311912"/>
                    <a:pt x="33655" y="315341"/>
                    <a:pt x="23241" y="309372"/>
                  </a:cubicBezTo>
                  <a:cubicBezTo>
                    <a:pt x="13970" y="304165"/>
                    <a:pt x="10795" y="288417"/>
                    <a:pt x="7366" y="276479"/>
                  </a:cubicBezTo>
                  <a:cubicBezTo>
                    <a:pt x="3683" y="263779"/>
                    <a:pt x="3937" y="247650"/>
                    <a:pt x="2667" y="235077"/>
                  </a:cubicBezTo>
                  <a:cubicBezTo>
                    <a:pt x="1651" y="224663"/>
                    <a:pt x="508" y="216154"/>
                    <a:pt x="254" y="206629"/>
                  </a:cubicBezTo>
                  <a:cubicBezTo>
                    <a:pt x="0" y="197104"/>
                    <a:pt x="889" y="187452"/>
                    <a:pt x="1143" y="178054"/>
                  </a:cubicBezTo>
                  <a:cubicBezTo>
                    <a:pt x="1397" y="169037"/>
                    <a:pt x="1524" y="160401"/>
                    <a:pt x="1905" y="151638"/>
                  </a:cubicBezTo>
                  <a:cubicBezTo>
                    <a:pt x="2286" y="143002"/>
                    <a:pt x="2540" y="134620"/>
                    <a:pt x="3302" y="125857"/>
                  </a:cubicBezTo>
                  <a:cubicBezTo>
                    <a:pt x="4064" y="116713"/>
                    <a:pt x="5969" y="107696"/>
                    <a:pt x="6604" y="98044"/>
                  </a:cubicBezTo>
                  <a:cubicBezTo>
                    <a:pt x="7366" y="87630"/>
                    <a:pt x="7239" y="76327"/>
                    <a:pt x="7239" y="65532"/>
                  </a:cubicBezTo>
                  <a:cubicBezTo>
                    <a:pt x="7239" y="54991"/>
                    <a:pt x="6223" y="40513"/>
                    <a:pt x="6477" y="34036"/>
                  </a:cubicBezTo>
                  <a:cubicBezTo>
                    <a:pt x="6604" y="31115"/>
                    <a:pt x="6731" y="29718"/>
                    <a:pt x="7239" y="27686"/>
                  </a:cubicBezTo>
                  <a:cubicBezTo>
                    <a:pt x="7747" y="25654"/>
                    <a:pt x="8509" y="23622"/>
                    <a:pt x="9525" y="21717"/>
                  </a:cubicBezTo>
                  <a:cubicBezTo>
                    <a:pt x="10541" y="19812"/>
                    <a:pt x="11811" y="18034"/>
                    <a:pt x="13208" y="16383"/>
                  </a:cubicBezTo>
                  <a:cubicBezTo>
                    <a:pt x="14605" y="14859"/>
                    <a:pt x="16256" y="13335"/>
                    <a:pt x="18034" y="12192"/>
                  </a:cubicBezTo>
                  <a:cubicBezTo>
                    <a:pt x="19812" y="10922"/>
                    <a:pt x="21717" y="9906"/>
                    <a:pt x="23749" y="9144"/>
                  </a:cubicBezTo>
                  <a:cubicBezTo>
                    <a:pt x="25781" y="8382"/>
                    <a:pt x="27813" y="7874"/>
                    <a:pt x="29972" y="7620"/>
                  </a:cubicBezTo>
                  <a:cubicBezTo>
                    <a:pt x="32004" y="7366"/>
                    <a:pt x="34290" y="7366"/>
                    <a:pt x="36322" y="7620"/>
                  </a:cubicBezTo>
                  <a:cubicBezTo>
                    <a:pt x="38481" y="7874"/>
                    <a:pt x="40513" y="8382"/>
                    <a:pt x="42545" y="9144"/>
                  </a:cubicBezTo>
                  <a:cubicBezTo>
                    <a:pt x="44577" y="9906"/>
                    <a:pt x="46482" y="10922"/>
                    <a:pt x="48260" y="12192"/>
                  </a:cubicBezTo>
                  <a:cubicBezTo>
                    <a:pt x="50038" y="13335"/>
                    <a:pt x="51689" y="14859"/>
                    <a:pt x="53086" y="16383"/>
                  </a:cubicBezTo>
                  <a:cubicBezTo>
                    <a:pt x="54483" y="18034"/>
                    <a:pt x="55626" y="19812"/>
                    <a:pt x="56642" y="21717"/>
                  </a:cubicBezTo>
                  <a:cubicBezTo>
                    <a:pt x="57658" y="23622"/>
                    <a:pt x="58420" y="25654"/>
                    <a:pt x="58928" y="27686"/>
                  </a:cubicBezTo>
                  <a:cubicBezTo>
                    <a:pt x="59436" y="29718"/>
                    <a:pt x="59690" y="34036"/>
                    <a:pt x="59690" y="3403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grpSp>
        <p:nvGrpSpPr>
          <p:cNvPr id="74" name="Group 74"/>
          <p:cNvGrpSpPr/>
          <p:nvPr/>
        </p:nvGrpSpPr>
        <p:grpSpPr>
          <a:xfrm>
            <a:off x="11179874" y="7440549"/>
            <a:ext cx="132398" cy="506063"/>
            <a:chOff x="0" y="0"/>
            <a:chExt cx="176530" cy="674751"/>
          </a:xfrm>
        </p:grpSpPr>
        <p:sp>
          <p:nvSpPr>
            <p:cNvPr id="75" name="Freeform 75"/>
            <p:cNvSpPr/>
            <p:nvPr/>
          </p:nvSpPr>
          <p:spPr>
            <a:xfrm>
              <a:off x="50038" y="50546"/>
              <a:ext cx="76073" cy="573659"/>
            </a:xfrm>
            <a:custGeom>
              <a:avLst/>
              <a:gdLst/>
              <a:ahLst/>
              <a:cxnLst/>
              <a:rect l="l" t="t" r="r" b="b"/>
              <a:pathLst>
                <a:path w="76073" h="573659">
                  <a:moveTo>
                    <a:pt x="6477" y="539496"/>
                  </a:moveTo>
                  <a:cubicBezTo>
                    <a:pt x="13208" y="512318"/>
                    <a:pt x="15113" y="503809"/>
                    <a:pt x="15875" y="494792"/>
                  </a:cubicBezTo>
                  <a:cubicBezTo>
                    <a:pt x="16764" y="484759"/>
                    <a:pt x="16256" y="473456"/>
                    <a:pt x="16129" y="462661"/>
                  </a:cubicBezTo>
                  <a:cubicBezTo>
                    <a:pt x="16002" y="451866"/>
                    <a:pt x="15621" y="440690"/>
                    <a:pt x="15367" y="430022"/>
                  </a:cubicBezTo>
                  <a:cubicBezTo>
                    <a:pt x="15113" y="419862"/>
                    <a:pt x="14986" y="410591"/>
                    <a:pt x="14732" y="400304"/>
                  </a:cubicBezTo>
                  <a:cubicBezTo>
                    <a:pt x="14478" y="389255"/>
                    <a:pt x="14224" y="376936"/>
                    <a:pt x="14097" y="365633"/>
                  </a:cubicBezTo>
                  <a:cubicBezTo>
                    <a:pt x="13970" y="354838"/>
                    <a:pt x="14224" y="344170"/>
                    <a:pt x="14224" y="333883"/>
                  </a:cubicBezTo>
                  <a:cubicBezTo>
                    <a:pt x="14224" y="324104"/>
                    <a:pt x="13970" y="314960"/>
                    <a:pt x="13843" y="305435"/>
                  </a:cubicBezTo>
                  <a:cubicBezTo>
                    <a:pt x="13716" y="295656"/>
                    <a:pt x="13716" y="286004"/>
                    <a:pt x="13462" y="275971"/>
                  </a:cubicBezTo>
                  <a:cubicBezTo>
                    <a:pt x="13208" y="265430"/>
                    <a:pt x="12827" y="254381"/>
                    <a:pt x="11938" y="243713"/>
                  </a:cubicBezTo>
                  <a:cubicBezTo>
                    <a:pt x="11049" y="233299"/>
                    <a:pt x="8763" y="223520"/>
                    <a:pt x="7874" y="212725"/>
                  </a:cubicBezTo>
                  <a:cubicBezTo>
                    <a:pt x="6985" y="201168"/>
                    <a:pt x="8128" y="188468"/>
                    <a:pt x="6985" y="176784"/>
                  </a:cubicBezTo>
                  <a:cubicBezTo>
                    <a:pt x="5842" y="165608"/>
                    <a:pt x="2159" y="154813"/>
                    <a:pt x="1143" y="144272"/>
                  </a:cubicBezTo>
                  <a:cubicBezTo>
                    <a:pt x="254" y="134493"/>
                    <a:pt x="762" y="125095"/>
                    <a:pt x="762" y="115697"/>
                  </a:cubicBezTo>
                  <a:cubicBezTo>
                    <a:pt x="762" y="106426"/>
                    <a:pt x="0" y="99441"/>
                    <a:pt x="889" y="88138"/>
                  </a:cubicBezTo>
                  <a:cubicBezTo>
                    <a:pt x="2286" y="70104"/>
                    <a:pt x="6858" y="30226"/>
                    <a:pt x="11557" y="18415"/>
                  </a:cubicBezTo>
                  <a:cubicBezTo>
                    <a:pt x="13335" y="13843"/>
                    <a:pt x="15113" y="12319"/>
                    <a:pt x="17399" y="9906"/>
                  </a:cubicBezTo>
                  <a:cubicBezTo>
                    <a:pt x="19812" y="7493"/>
                    <a:pt x="22606" y="5207"/>
                    <a:pt x="25654" y="3683"/>
                  </a:cubicBezTo>
                  <a:cubicBezTo>
                    <a:pt x="28702" y="2159"/>
                    <a:pt x="32131" y="1016"/>
                    <a:pt x="35560" y="508"/>
                  </a:cubicBezTo>
                  <a:cubicBezTo>
                    <a:pt x="38862" y="0"/>
                    <a:pt x="42545" y="127"/>
                    <a:pt x="45847" y="635"/>
                  </a:cubicBezTo>
                  <a:cubicBezTo>
                    <a:pt x="49149" y="1143"/>
                    <a:pt x="52578" y="2286"/>
                    <a:pt x="55626" y="3937"/>
                  </a:cubicBezTo>
                  <a:cubicBezTo>
                    <a:pt x="58547" y="5588"/>
                    <a:pt x="61468" y="7747"/>
                    <a:pt x="63754" y="10287"/>
                  </a:cubicBezTo>
                  <a:cubicBezTo>
                    <a:pt x="66040" y="12827"/>
                    <a:pt x="68072" y="15875"/>
                    <a:pt x="69469" y="18923"/>
                  </a:cubicBezTo>
                  <a:cubicBezTo>
                    <a:pt x="70866" y="21971"/>
                    <a:pt x="71755" y="25527"/>
                    <a:pt x="72136" y="28829"/>
                  </a:cubicBezTo>
                  <a:cubicBezTo>
                    <a:pt x="72517" y="32258"/>
                    <a:pt x="72263" y="35814"/>
                    <a:pt x="71501" y="39116"/>
                  </a:cubicBezTo>
                  <a:cubicBezTo>
                    <a:pt x="70739" y="42418"/>
                    <a:pt x="69342" y="45847"/>
                    <a:pt x="67564" y="48768"/>
                  </a:cubicBezTo>
                  <a:cubicBezTo>
                    <a:pt x="65786" y="51689"/>
                    <a:pt x="63373" y="54356"/>
                    <a:pt x="60833" y="56515"/>
                  </a:cubicBezTo>
                  <a:cubicBezTo>
                    <a:pt x="58166" y="58674"/>
                    <a:pt x="55118" y="60579"/>
                    <a:pt x="51943" y="61849"/>
                  </a:cubicBezTo>
                  <a:cubicBezTo>
                    <a:pt x="48768" y="63119"/>
                    <a:pt x="45339" y="63754"/>
                    <a:pt x="41910" y="63881"/>
                  </a:cubicBezTo>
                  <a:cubicBezTo>
                    <a:pt x="38481" y="64008"/>
                    <a:pt x="34925" y="63627"/>
                    <a:pt x="31623" y="62738"/>
                  </a:cubicBezTo>
                  <a:cubicBezTo>
                    <a:pt x="28321" y="61849"/>
                    <a:pt x="25019" y="60198"/>
                    <a:pt x="22225" y="58293"/>
                  </a:cubicBezTo>
                  <a:cubicBezTo>
                    <a:pt x="19431" y="56388"/>
                    <a:pt x="16891" y="53848"/>
                    <a:pt x="14859" y="51181"/>
                  </a:cubicBezTo>
                  <a:cubicBezTo>
                    <a:pt x="12827" y="48387"/>
                    <a:pt x="11049" y="45212"/>
                    <a:pt x="10033" y="41910"/>
                  </a:cubicBezTo>
                  <a:cubicBezTo>
                    <a:pt x="9017" y="38735"/>
                    <a:pt x="8509" y="35179"/>
                    <a:pt x="8509" y="31750"/>
                  </a:cubicBezTo>
                  <a:cubicBezTo>
                    <a:pt x="8509" y="28321"/>
                    <a:pt x="9144" y="24765"/>
                    <a:pt x="10287" y="21590"/>
                  </a:cubicBezTo>
                  <a:cubicBezTo>
                    <a:pt x="11430" y="18415"/>
                    <a:pt x="13208" y="15113"/>
                    <a:pt x="15240" y="12446"/>
                  </a:cubicBezTo>
                  <a:cubicBezTo>
                    <a:pt x="17272" y="9779"/>
                    <a:pt x="19939" y="7366"/>
                    <a:pt x="22733" y="5461"/>
                  </a:cubicBezTo>
                  <a:cubicBezTo>
                    <a:pt x="25527" y="3556"/>
                    <a:pt x="28829" y="2159"/>
                    <a:pt x="32131" y="1270"/>
                  </a:cubicBezTo>
                  <a:cubicBezTo>
                    <a:pt x="35433" y="381"/>
                    <a:pt x="38989" y="0"/>
                    <a:pt x="42418" y="254"/>
                  </a:cubicBezTo>
                  <a:cubicBezTo>
                    <a:pt x="45847" y="508"/>
                    <a:pt x="49276" y="1270"/>
                    <a:pt x="52451" y="2540"/>
                  </a:cubicBezTo>
                  <a:cubicBezTo>
                    <a:pt x="55626" y="3810"/>
                    <a:pt x="58801" y="5715"/>
                    <a:pt x="61341" y="7874"/>
                  </a:cubicBezTo>
                  <a:cubicBezTo>
                    <a:pt x="63881" y="10160"/>
                    <a:pt x="66167" y="12954"/>
                    <a:pt x="67945" y="15875"/>
                  </a:cubicBezTo>
                  <a:cubicBezTo>
                    <a:pt x="69596" y="18796"/>
                    <a:pt x="70993" y="22225"/>
                    <a:pt x="71628" y="25527"/>
                  </a:cubicBezTo>
                  <a:cubicBezTo>
                    <a:pt x="72263" y="28829"/>
                    <a:pt x="72517" y="32512"/>
                    <a:pt x="72136" y="35814"/>
                  </a:cubicBezTo>
                  <a:cubicBezTo>
                    <a:pt x="71755" y="39243"/>
                    <a:pt x="69215" y="45720"/>
                    <a:pt x="69215" y="45720"/>
                  </a:cubicBezTo>
                  <a:cubicBezTo>
                    <a:pt x="69215" y="45720"/>
                    <a:pt x="65151" y="61341"/>
                    <a:pt x="64262" y="69723"/>
                  </a:cubicBezTo>
                  <a:cubicBezTo>
                    <a:pt x="63373" y="78613"/>
                    <a:pt x="64008" y="87249"/>
                    <a:pt x="64008" y="97409"/>
                  </a:cubicBezTo>
                  <a:cubicBezTo>
                    <a:pt x="64008" y="109855"/>
                    <a:pt x="63373" y="127000"/>
                    <a:pt x="64770" y="139192"/>
                  </a:cubicBezTo>
                  <a:cubicBezTo>
                    <a:pt x="65913" y="148844"/>
                    <a:pt x="69088" y="155702"/>
                    <a:pt x="70104" y="164846"/>
                  </a:cubicBezTo>
                  <a:cubicBezTo>
                    <a:pt x="71247" y="175133"/>
                    <a:pt x="69850" y="186944"/>
                    <a:pt x="70358" y="197739"/>
                  </a:cubicBezTo>
                  <a:cubicBezTo>
                    <a:pt x="70866" y="208280"/>
                    <a:pt x="72517" y="218694"/>
                    <a:pt x="73406" y="229108"/>
                  </a:cubicBezTo>
                  <a:cubicBezTo>
                    <a:pt x="74295" y="239522"/>
                    <a:pt x="75311" y="249428"/>
                    <a:pt x="75692" y="260223"/>
                  </a:cubicBezTo>
                  <a:cubicBezTo>
                    <a:pt x="76073" y="272034"/>
                    <a:pt x="75692" y="285750"/>
                    <a:pt x="75565" y="297180"/>
                  </a:cubicBezTo>
                  <a:cubicBezTo>
                    <a:pt x="75438" y="307086"/>
                    <a:pt x="75184" y="315849"/>
                    <a:pt x="75184" y="324993"/>
                  </a:cubicBezTo>
                  <a:cubicBezTo>
                    <a:pt x="75184" y="333756"/>
                    <a:pt x="75184" y="341376"/>
                    <a:pt x="75184" y="350774"/>
                  </a:cubicBezTo>
                  <a:cubicBezTo>
                    <a:pt x="75184" y="362077"/>
                    <a:pt x="75057" y="376047"/>
                    <a:pt x="74930" y="387858"/>
                  </a:cubicBezTo>
                  <a:cubicBezTo>
                    <a:pt x="74803" y="398526"/>
                    <a:pt x="74422" y="408432"/>
                    <a:pt x="74168" y="418338"/>
                  </a:cubicBezTo>
                  <a:cubicBezTo>
                    <a:pt x="73914" y="427863"/>
                    <a:pt x="73787" y="437134"/>
                    <a:pt x="73533" y="446532"/>
                  </a:cubicBezTo>
                  <a:cubicBezTo>
                    <a:pt x="73279" y="455803"/>
                    <a:pt x="73152" y="464947"/>
                    <a:pt x="72644" y="474091"/>
                  </a:cubicBezTo>
                  <a:cubicBezTo>
                    <a:pt x="72263" y="482981"/>
                    <a:pt x="72136" y="491363"/>
                    <a:pt x="70866" y="500634"/>
                  </a:cubicBezTo>
                  <a:cubicBezTo>
                    <a:pt x="69469" y="511302"/>
                    <a:pt x="66167" y="524764"/>
                    <a:pt x="63881" y="534416"/>
                  </a:cubicBezTo>
                  <a:cubicBezTo>
                    <a:pt x="62103" y="541782"/>
                    <a:pt x="60198" y="549148"/>
                    <a:pt x="58547" y="553720"/>
                  </a:cubicBezTo>
                  <a:cubicBezTo>
                    <a:pt x="57658" y="556260"/>
                    <a:pt x="57023" y="557784"/>
                    <a:pt x="56007" y="559689"/>
                  </a:cubicBezTo>
                  <a:cubicBezTo>
                    <a:pt x="54991" y="561594"/>
                    <a:pt x="53721" y="563372"/>
                    <a:pt x="52197" y="565023"/>
                  </a:cubicBezTo>
                  <a:cubicBezTo>
                    <a:pt x="50800" y="566547"/>
                    <a:pt x="49022" y="568071"/>
                    <a:pt x="47244" y="569214"/>
                  </a:cubicBezTo>
                  <a:cubicBezTo>
                    <a:pt x="45466" y="570357"/>
                    <a:pt x="43434" y="571373"/>
                    <a:pt x="41402" y="572008"/>
                  </a:cubicBezTo>
                  <a:cubicBezTo>
                    <a:pt x="39370" y="572770"/>
                    <a:pt x="37211" y="573151"/>
                    <a:pt x="35052" y="573405"/>
                  </a:cubicBezTo>
                  <a:cubicBezTo>
                    <a:pt x="32893" y="573659"/>
                    <a:pt x="30734" y="573659"/>
                    <a:pt x="28575" y="573278"/>
                  </a:cubicBezTo>
                  <a:cubicBezTo>
                    <a:pt x="26416" y="572897"/>
                    <a:pt x="24384" y="572262"/>
                    <a:pt x="22352" y="571500"/>
                  </a:cubicBezTo>
                  <a:cubicBezTo>
                    <a:pt x="20320" y="570738"/>
                    <a:pt x="18415" y="569722"/>
                    <a:pt x="16637" y="568452"/>
                  </a:cubicBezTo>
                  <a:cubicBezTo>
                    <a:pt x="14859" y="567182"/>
                    <a:pt x="13208" y="565658"/>
                    <a:pt x="11811" y="564007"/>
                  </a:cubicBezTo>
                  <a:cubicBezTo>
                    <a:pt x="10414" y="562356"/>
                    <a:pt x="9271" y="560451"/>
                    <a:pt x="8255" y="558546"/>
                  </a:cubicBezTo>
                  <a:cubicBezTo>
                    <a:pt x="7366" y="556641"/>
                    <a:pt x="6604" y="554482"/>
                    <a:pt x="6096" y="552450"/>
                  </a:cubicBezTo>
                  <a:cubicBezTo>
                    <a:pt x="5588" y="550291"/>
                    <a:pt x="5461" y="548132"/>
                    <a:pt x="5461" y="545973"/>
                  </a:cubicBezTo>
                  <a:cubicBezTo>
                    <a:pt x="5461" y="543814"/>
                    <a:pt x="6477" y="539496"/>
                    <a:pt x="6477" y="539496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</p:spPr>
        </p:sp>
      </p:grpSp>
      <p:sp>
        <p:nvSpPr>
          <p:cNvPr id="76" name="Правоъгълник 75">
            <a:extLst>
              <a:ext uri="{FF2B5EF4-FFF2-40B4-BE49-F238E27FC236}">
                <a16:creationId xmlns:a16="http://schemas.microsoft.com/office/drawing/2014/main" id="{09A74CE7-D95F-422C-8741-B448C49027E7}"/>
              </a:ext>
            </a:extLst>
          </p:cNvPr>
          <p:cNvSpPr/>
          <p:nvPr/>
        </p:nvSpPr>
        <p:spPr>
          <a:xfrm>
            <a:off x="3669299" y="7806213"/>
            <a:ext cx="931037" cy="808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7" name="Правоъгълник 76">
            <a:extLst>
              <a:ext uri="{FF2B5EF4-FFF2-40B4-BE49-F238E27FC236}">
                <a16:creationId xmlns:a16="http://schemas.microsoft.com/office/drawing/2014/main" id="{2E61AAC5-F5DE-65F8-209E-C37C339AE868}"/>
              </a:ext>
            </a:extLst>
          </p:cNvPr>
          <p:cNvSpPr/>
          <p:nvPr/>
        </p:nvSpPr>
        <p:spPr>
          <a:xfrm>
            <a:off x="4303197" y="8164772"/>
            <a:ext cx="672637" cy="488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8" name="Правоъгълник 77">
            <a:extLst>
              <a:ext uri="{FF2B5EF4-FFF2-40B4-BE49-F238E27FC236}">
                <a16:creationId xmlns:a16="http://schemas.microsoft.com/office/drawing/2014/main" id="{2A7CD8C1-F394-BA3F-D2E7-58DF53CE8F83}"/>
              </a:ext>
            </a:extLst>
          </p:cNvPr>
          <p:cNvSpPr/>
          <p:nvPr/>
        </p:nvSpPr>
        <p:spPr>
          <a:xfrm>
            <a:off x="11281887" y="7517036"/>
            <a:ext cx="753713" cy="1417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9" name="Правоъгълник 78">
            <a:extLst>
              <a:ext uri="{FF2B5EF4-FFF2-40B4-BE49-F238E27FC236}">
                <a16:creationId xmlns:a16="http://schemas.microsoft.com/office/drawing/2014/main" id="{A5494ED5-E00C-DBDD-D5DA-14398B8B6D18}"/>
              </a:ext>
            </a:extLst>
          </p:cNvPr>
          <p:cNvSpPr/>
          <p:nvPr/>
        </p:nvSpPr>
        <p:spPr>
          <a:xfrm>
            <a:off x="11799718" y="7489840"/>
            <a:ext cx="802048" cy="418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91444" y="3018050"/>
            <a:ext cx="0" cy="187139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6026231" y="3648036"/>
            <a:ext cx="945496" cy="94549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86675" y="4832290"/>
            <a:ext cx="1558420" cy="104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Counter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(Entity)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026231" y="6029988"/>
            <a:ext cx="945496" cy="94549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26231" y="4837340"/>
            <a:ext cx="945496" cy="94549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44383" y="3646364"/>
            <a:ext cx="945496" cy="94549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44383" y="6028315"/>
            <a:ext cx="945496" cy="94549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44383" y="4835667"/>
            <a:ext cx="945496" cy="94549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35506" y="4992319"/>
            <a:ext cx="632192" cy="63219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98263" y="3804689"/>
            <a:ext cx="632192" cy="63219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92910" y="4992319"/>
            <a:ext cx="632192" cy="63219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E1E6"/>
            </a:solidFill>
            <a:ln w="38100">
              <a:solidFill>
                <a:srgbClr val="000000"/>
              </a:solidFill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834519" y="3790008"/>
            <a:ext cx="632192" cy="63219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570774" y="3777000"/>
            <a:ext cx="632192" cy="632192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 w="38100">
              <a:solidFill>
                <a:srgbClr val="000000"/>
              </a:solidFill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 flipV="1">
            <a:off x="4545095" y="4120784"/>
            <a:ext cx="1481136" cy="1263827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 flipV="1">
            <a:off x="4545095" y="5310088"/>
            <a:ext cx="1481136" cy="7452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4545095" y="5384611"/>
            <a:ext cx="1481136" cy="111812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 flipV="1">
            <a:off x="6971727" y="4119112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6971727" y="4120784"/>
            <a:ext cx="1272656" cy="118763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 flipV="1">
            <a:off x="6971727" y="5308415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flipV="1">
            <a:off x="6971727" y="6501063"/>
            <a:ext cx="1272656" cy="16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flipV="1">
            <a:off x="9189879" y="4093096"/>
            <a:ext cx="1805716" cy="2601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9189879" y="5308415"/>
            <a:ext cx="2245627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>
            <a:off x="11119410" y="6172796"/>
            <a:ext cx="632192" cy="63219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855666" y="6158115"/>
            <a:ext cx="632192" cy="63219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591922" y="6145107"/>
            <a:ext cx="632192" cy="632192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38100">
              <a:solidFill>
                <a:srgbClr val="000000"/>
              </a:solidFill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5" name="AutoShape 55"/>
          <p:cNvSpPr/>
          <p:nvPr/>
        </p:nvSpPr>
        <p:spPr>
          <a:xfrm flipV="1">
            <a:off x="9189879" y="6488892"/>
            <a:ext cx="1929531" cy="1217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735662" y="4454533"/>
            <a:ext cx="1500979" cy="1575455"/>
          </a:xfrm>
          <a:prstGeom prst="rect">
            <a:avLst/>
          </a:prstGeom>
        </p:spPr>
      </p:pic>
      <p:sp>
        <p:nvSpPr>
          <p:cNvPr id="57" name="AutoShape 57"/>
          <p:cNvSpPr/>
          <p:nvPr/>
        </p:nvSpPr>
        <p:spPr>
          <a:xfrm>
            <a:off x="13143589" y="4277561"/>
            <a:ext cx="592073" cy="42543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 flipV="1">
            <a:off x="12825101" y="5272150"/>
            <a:ext cx="910560" cy="3626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 flipV="1">
            <a:off x="13158192" y="5821935"/>
            <a:ext cx="577470" cy="44603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14486432" y="6029988"/>
            <a:ext cx="512" cy="14357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1" name="Group 61"/>
          <p:cNvGrpSpPr/>
          <p:nvPr/>
        </p:nvGrpSpPr>
        <p:grpSpPr>
          <a:xfrm>
            <a:off x="14196864" y="7465709"/>
            <a:ext cx="632192" cy="63219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>
              <a:solidFill>
                <a:srgbClr val="000000"/>
              </a:solidFill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6802584" y="7318822"/>
            <a:ext cx="805471" cy="805471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2986675" y="2503885"/>
            <a:ext cx="1609537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Request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159051" y="3420465"/>
            <a:ext cx="1498129" cy="73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</a:rPr>
              <a:t>Find in </a:t>
            </a: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Canva Sans"/>
              </a:rPr>
              <a:t>repository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978556" y="2237221"/>
            <a:ext cx="1272653" cy="104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Favor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985506" y="2237221"/>
            <a:ext cx="1204373" cy="104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Ticket</a:t>
            </a:r>
          </a:p>
          <a:p>
            <a:pPr algn="ctr">
              <a:lnSpc>
                <a:spcPts val="4206"/>
              </a:lnSpc>
            </a:pPr>
            <a:r>
              <a:rPr lang="en-US" sz="3004" dirty="0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0312521" y="2237221"/>
            <a:ext cx="2809051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Personal Ticket</a:t>
            </a:r>
          </a:p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&lt;Set&gt;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1289728" y="8269771"/>
            <a:ext cx="3946913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The ticket that is next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82846" y="206226"/>
            <a:ext cx="16204315" cy="140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1"/>
              </a:lnSpc>
            </a:pPr>
            <a:r>
              <a:rPr lang="en-US" sz="8194">
                <a:solidFill>
                  <a:srgbClr val="000000"/>
                </a:solidFill>
                <a:latin typeface="Canva Sans Bold"/>
              </a:rPr>
              <a:t>Как работи реда на опашката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3494623" y="8199189"/>
            <a:ext cx="1791040" cy="10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Opened</a:t>
            </a:r>
          </a:p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 Counters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6799766" y="8975458"/>
            <a:ext cx="805471" cy="805471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7782222" y="8152693"/>
            <a:ext cx="805471" cy="80547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1" name="AutoShape 81"/>
          <p:cNvSpPr/>
          <p:nvPr/>
        </p:nvSpPr>
        <p:spPr>
          <a:xfrm flipH="1" flipV="1">
            <a:off x="7608055" y="7776995"/>
            <a:ext cx="3995079" cy="54992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2" name="AutoShape 82"/>
          <p:cNvSpPr/>
          <p:nvPr/>
        </p:nvSpPr>
        <p:spPr>
          <a:xfrm flipH="1">
            <a:off x="8587693" y="8555428"/>
            <a:ext cx="270203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AutoShape 83"/>
          <p:cNvSpPr/>
          <p:nvPr/>
        </p:nvSpPr>
        <p:spPr>
          <a:xfrm flipH="1">
            <a:off x="7605237" y="8783935"/>
            <a:ext cx="3974709" cy="53958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4" name="Group 84"/>
          <p:cNvGrpSpPr/>
          <p:nvPr/>
        </p:nvGrpSpPr>
        <p:grpSpPr>
          <a:xfrm>
            <a:off x="5763568" y="8152693"/>
            <a:ext cx="805471" cy="805471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7861996" y="9474262"/>
            <a:ext cx="3972523" cy="51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First come first serve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1099" y="1028700"/>
            <a:ext cx="392597" cy="3925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10618" y="2142483"/>
            <a:ext cx="390689" cy="3906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3311246"/>
            <a:ext cx="390689" cy="3906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4570837"/>
            <a:ext cx="390689" cy="3906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61099" y="1028700"/>
            <a:ext cx="390689" cy="39068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032022" y="9125007"/>
            <a:ext cx="1153420" cy="266586"/>
            <a:chOff x="0" y="0"/>
            <a:chExt cx="1857251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r="78025"/>
          <a:stretch>
            <a:fillRect/>
          </a:stretch>
        </p:blipFill>
        <p:spPr>
          <a:xfrm>
            <a:off x="0" y="0"/>
            <a:ext cx="3390750" cy="1028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0618" y="2142483"/>
            <a:ext cx="390689" cy="39068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63008" y="1043833"/>
            <a:ext cx="390689" cy="39068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4435" y="5634474"/>
            <a:ext cx="390689" cy="39068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12526" y="6807471"/>
            <a:ext cx="390689" cy="3906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709151" y="-213259"/>
            <a:ext cx="4221642" cy="624802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235642" y="6023764"/>
            <a:ext cx="3862034" cy="6172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935060" y="3168377"/>
            <a:ext cx="5131393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bg-BG" sz="2399" dirty="0">
                <a:solidFill>
                  <a:srgbClr val="000000"/>
                </a:solidFill>
                <a:latin typeface="Roboto"/>
              </a:rPr>
              <a:t>Да се подобри работата на дървото на решенията.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954115" y="6437995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добавят допълнитени статистики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92215" y="827046"/>
            <a:ext cx="5131393" cy="77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увеличи процента на покритие на тестовете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54114" y="4370371"/>
            <a:ext cx="5131393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довърш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и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 и изтества декстоп приложени</a:t>
            </a:r>
            <a:r>
              <a:rPr lang="bg-BG" sz="2399" dirty="0">
                <a:solidFill>
                  <a:srgbClr val="000000"/>
                </a:solidFill>
                <a:latin typeface="Roboto"/>
              </a:rPr>
              <a:t>е</a:t>
            </a:r>
            <a:r>
              <a:rPr lang="en-US" sz="2399" dirty="0">
                <a:solidFill>
                  <a:srgbClr val="000000"/>
                </a:solidFill>
                <a:latin typeface="Roboto"/>
              </a:rPr>
              <a:t>то за работниците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078991" y="792956"/>
            <a:ext cx="6817609" cy="6394764"/>
            <a:chOff x="0" y="-9525"/>
            <a:chExt cx="9090145" cy="8526348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9090145" cy="35394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Nunito Sans Black"/>
                </a:rPr>
                <a:t>Какво </a:t>
              </a:r>
              <a:r>
                <a:rPr lang="bg-BG" sz="6000" dirty="0">
                  <a:solidFill>
                    <a:srgbClr val="000000"/>
                  </a:solidFill>
                  <a:latin typeface="Nunito Sans Black"/>
                </a:rPr>
                <a:t>остава за </a:t>
              </a:r>
              <a:r>
                <a:rPr lang="en-US" sz="6000" dirty="0">
                  <a:solidFill>
                    <a:srgbClr val="000000"/>
                  </a:solidFill>
                  <a:latin typeface="Nunito Sans Black"/>
                </a:rPr>
                <a:t>до</a:t>
              </a:r>
              <a:r>
                <a:rPr lang="bg-BG" sz="6000" dirty="0">
                  <a:solidFill>
                    <a:srgbClr val="000000"/>
                  </a:solidFill>
                  <a:latin typeface="Nunito Sans Black"/>
                </a:rPr>
                <a:t>вършване?</a:t>
              </a:r>
              <a:endParaRPr lang="en-US" sz="6000" dirty="0">
                <a:solidFill>
                  <a:srgbClr val="000000"/>
                </a:solidFill>
                <a:latin typeface="Nunito Sans Black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849154"/>
              <a:ext cx="7972545" cy="36676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Последни щтрихи преди предаване пред комисия за защита</a:t>
              </a:r>
              <a:r>
                <a:rPr lang="bg-BG" sz="2999" dirty="0">
                  <a:solidFill>
                    <a:srgbClr val="000000"/>
                  </a:solidFill>
                  <a:latin typeface="Roboto"/>
                </a:rPr>
                <a:t> на димпломна работа.</a:t>
              </a:r>
              <a:endParaRPr lang="en-US" sz="2999" dirty="0">
                <a:solidFill>
                  <a:srgbClr val="000000"/>
                </a:solidFill>
                <a:latin typeface="Roboto"/>
              </a:endParaRPr>
            </a:p>
            <a:p>
              <a:pPr>
                <a:lnSpc>
                  <a:spcPts val="3599"/>
                </a:lnSpc>
              </a:pPr>
              <a:endParaRPr lang="en-US" sz="2999" dirty="0">
                <a:solidFill>
                  <a:srgbClr val="000000"/>
                </a:solidFill>
                <a:latin typeface="Roboto"/>
              </a:endParaRPr>
            </a:p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Git Repository:</a:t>
              </a:r>
            </a:p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"/>
                </a:rPr>
                <a:t>github.com/IvoRum/TicketSystem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954115" y="5631966"/>
            <a:ext cx="5131393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Roboto"/>
              </a:rPr>
              <a:t>Да се върже и тества web socket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35061" y="1949586"/>
            <a:ext cx="5131393" cy="7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bg-BG" sz="2399" dirty="0">
                <a:solidFill>
                  <a:srgbClr val="000000"/>
                </a:solidFill>
                <a:latin typeface="Roboto"/>
              </a:rPr>
              <a:t>Да се синхронизират операциите за четене и запис в базата.</a:t>
            </a:r>
            <a:endParaRPr lang="en-US" sz="2399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85776"/>
            <a:ext cx="11011041" cy="2901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37"/>
              </a:lnSpc>
              <a:spcBef>
                <a:spcPct val="0"/>
              </a:spcBef>
            </a:pPr>
            <a:r>
              <a:rPr lang="en-US" sz="9692">
                <a:solidFill>
                  <a:srgbClr val="000000"/>
                </a:solidFill>
                <a:latin typeface="Nunito Sans Black"/>
              </a:rPr>
              <a:t>Благодаря за мниманието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728054">
            <a:off x="11898155" y="-1989851"/>
            <a:ext cx="14944277" cy="148333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241</Words>
  <Application>Microsoft Office PowerPoint</Application>
  <PresentationFormat>По избор</PresentationFormat>
  <Paragraphs>61</Paragraphs>
  <Slides>8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7" baseType="lpstr">
      <vt:lpstr>Roboto</vt:lpstr>
      <vt:lpstr>Nunito Sans Black</vt:lpstr>
      <vt:lpstr>Canva Sans</vt:lpstr>
      <vt:lpstr>Canva Sans Bold</vt:lpstr>
      <vt:lpstr>Arial</vt:lpstr>
      <vt:lpstr>Calibri</vt:lpstr>
      <vt:lpstr>Nunito Sans Black Bold</vt:lpstr>
      <vt:lpstr>Roboto Bold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Система за Контрол на опашките</dc:title>
  <cp:lastModifiedBy>ИВАЙЛО ПЛАМЕНОВ РУМЕНОВ СИТ 4к</cp:lastModifiedBy>
  <cp:revision>8</cp:revision>
  <dcterms:created xsi:type="dcterms:W3CDTF">2006-08-16T00:00:00Z</dcterms:created>
  <dcterms:modified xsi:type="dcterms:W3CDTF">2023-05-18T19:53:00Z</dcterms:modified>
  <dc:identifier>DAFjSvYHng0</dc:identifier>
</cp:coreProperties>
</file>